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68" r:id="rId6"/>
    <p:sldMasterId id="2147483680" r:id="rId7"/>
    <p:sldMasterId id="2147483692" r:id="rId8"/>
  </p:sldMasterIdLst>
  <p:notesMasterIdLst>
    <p:notesMasterId r:id="rId54"/>
  </p:notesMasterIdLst>
  <p:sldIdLst>
    <p:sldId id="257" r:id="rId9"/>
    <p:sldId id="259" r:id="rId10"/>
    <p:sldId id="260" r:id="rId11"/>
    <p:sldId id="266" r:id="rId12"/>
    <p:sldId id="267" r:id="rId13"/>
    <p:sldId id="269" r:id="rId14"/>
    <p:sldId id="256" r:id="rId15"/>
    <p:sldId id="262" r:id="rId16"/>
    <p:sldId id="263" r:id="rId17"/>
    <p:sldId id="264" r:id="rId18"/>
    <p:sldId id="265" r:id="rId19"/>
    <p:sldId id="321" r:id="rId20"/>
    <p:sldId id="261" r:id="rId21"/>
    <p:sldId id="322" r:id="rId22"/>
    <p:sldId id="389" r:id="rId23"/>
    <p:sldId id="390" r:id="rId24"/>
    <p:sldId id="380" r:id="rId25"/>
    <p:sldId id="391" r:id="rId26"/>
    <p:sldId id="392" r:id="rId27"/>
    <p:sldId id="393" r:id="rId28"/>
    <p:sldId id="394" r:id="rId29"/>
    <p:sldId id="258" r:id="rId30"/>
    <p:sldId id="395" r:id="rId31"/>
    <p:sldId id="396" r:id="rId32"/>
    <p:sldId id="397" r:id="rId33"/>
    <p:sldId id="398" r:id="rId34"/>
    <p:sldId id="399" r:id="rId35"/>
    <p:sldId id="400" r:id="rId36"/>
    <p:sldId id="401" r:id="rId37"/>
    <p:sldId id="402" r:id="rId38"/>
    <p:sldId id="270" r:id="rId39"/>
    <p:sldId id="403" r:id="rId40"/>
    <p:sldId id="404" r:id="rId41"/>
    <p:sldId id="405" r:id="rId42"/>
    <p:sldId id="271" r:id="rId43"/>
    <p:sldId id="406" r:id="rId44"/>
    <p:sldId id="407" r:id="rId45"/>
    <p:sldId id="408" r:id="rId46"/>
    <p:sldId id="409" r:id="rId47"/>
    <p:sldId id="315" r:id="rId48"/>
    <p:sldId id="316" r:id="rId49"/>
    <p:sldId id="317" r:id="rId50"/>
    <p:sldId id="318" r:id="rId51"/>
    <p:sldId id="319" r:id="rId52"/>
    <p:sldId id="320" r:id="rId5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47"/>
    <a:srgbClr val="00629B"/>
    <a:srgbClr val="D76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34753-1950-FDC4-D3FA-55E25756181E}" v="19" dt="2022-03-23T21:22:34.655"/>
    <p1510:client id="{4A6E0F6B-8441-1294-4787-7E72A2D7268C}" v="20" dt="2022-03-24T10:51:21.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70"/>
  </p:normalViewPr>
  <p:slideViewPr>
    <p:cSldViewPr snapToGrid="0">
      <p:cViewPr varScale="1">
        <p:scale>
          <a:sx n="100" d="100"/>
          <a:sy n="100" d="100"/>
        </p:scale>
        <p:origin x="10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a Outes Velarde" userId="S::bsog0376@ox.ac.uk::87f4557c-9ff4-47ae-adc9-858f029441db" providerId="AD" clId="Web-{4A6E0F6B-8441-1294-4787-7E72A2D7268C}"/>
    <pc:docChg chg="modSld">
      <pc:chgData name="Juliana Outes Velarde" userId="S::bsog0376@ox.ac.uk::87f4557c-9ff4-47ae-adc9-858f029441db" providerId="AD" clId="Web-{4A6E0F6B-8441-1294-4787-7E72A2D7268C}" dt="2022-03-24T10:51:20.538" v="11" actId="20577"/>
      <pc:docMkLst>
        <pc:docMk/>
      </pc:docMkLst>
      <pc:sldChg chg="modSp">
        <pc:chgData name="Juliana Outes Velarde" userId="S::bsog0376@ox.ac.uk::87f4557c-9ff4-47ae-adc9-858f029441db" providerId="AD" clId="Web-{4A6E0F6B-8441-1294-4787-7E72A2D7268C}" dt="2022-03-24T10:51:20.538" v="11" actId="20577"/>
        <pc:sldMkLst>
          <pc:docMk/>
          <pc:sldMk cId="1645963162" sldId="400"/>
        </pc:sldMkLst>
        <pc:spChg chg="mod">
          <ac:chgData name="Juliana Outes Velarde" userId="S::bsog0376@ox.ac.uk::87f4557c-9ff4-47ae-adc9-858f029441db" providerId="AD" clId="Web-{4A6E0F6B-8441-1294-4787-7E72A2D7268C}" dt="2022-03-24T10:51:20.538" v="11" actId="20577"/>
          <ac:spMkLst>
            <pc:docMk/>
            <pc:sldMk cId="1645963162" sldId="400"/>
            <ac:spMk id="3" creationId="{91222E85-DF71-004C-8239-028C68410242}"/>
          </ac:spMkLst>
        </pc:spChg>
      </pc:sldChg>
    </pc:docChg>
  </pc:docChgLst>
  <pc:docChgLst>
    <pc:chgData name="Juliana Outes Velarde" userId="S::bsog0376@ox.ac.uk::87f4557c-9ff4-47ae-adc9-858f029441db" providerId="AD" clId="Web-{1F234753-1950-FDC4-D3FA-55E25756181E}"/>
    <pc:docChg chg="modSld">
      <pc:chgData name="Juliana Outes Velarde" userId="S::bsog0376@ox.ac.uk::87f4557c-9ff4-47ae-adc9-858f029441db" providerId="AD" clId="Web-{1F234753-1950-FDC4-D3FA-55E25756181E}" dt="2022-03-23T21:22:34.077" v="8" actId="20577"/>
      <pc:docMkLst>
        <pc:docMk/>
      </pc:docMkLst>
      <pc:sldChg chg="modSp">
        <pc:chgData name="Juliana Outes Velarde" userId="S::bsog0376@ox.ac.uk::87f4557c-9ff4-47ae-adc9-858f029441db" providerId="AD" clId="Web-{1F234753-1950-FDC4-D3FA-55E25756181E}" dt="2022-03-23T21:22:34.077" v="8" actId="20577"/>
        <pc:sldMkLst>
          <pc:docMk/>
          <pc:sldMk cId="819176292" sldId="269"/>
        </pc:sldMkLst>
        <pc:spChg chg="mod">
          <ac:chgData name="Juliana Outes Velarde" userId="S::bsog0376@ox.ac.uk::87f4557c-9ff4-47ae-adc9-858f029441db" providerId="AD" clId="Web-{1F234753-1950-FDC4-D3FA-55E25756181E}" dt="2022-03-23T21:22:34.077" v="8" actId="20577"/>
          <ac:spMkLst>
            <pc:docMk/>
            <pc:sldMk cId="819176292" sldId="269"/>
            <ac:spMk id="11" creationId="{0A8124E0-5A06-B746-892A-EE9C6943FF6D}"/>
          </ac:spMkLst>
        </pc:spChg>
      </pc:sldChg>
    </pc:docChg>
  </pc:docChgLst>
  <pc:docChgLst>
    <pc:chgData name="Juliana Outes Velarde" userId="87f4557c-9ff4-47ae-adc9-858f029441db" providerId="ADAL" clId="{B2BC52C5-537E-4D48-BAD9-94DCE752AF32}"/>
    <pc:docChg chg="custSel addSld delSld modSld">
      <pc:chgData name="Juliana Outes Velarde" userId="87f4557c-9ff4-47ae-adc9-858f029441db" providerId="ADAL" clId="{B2BC52C5-537E-4D48-BAD9-94DCE752AF32}" dt="2022-03-23T21:53:51.988" v="288" actId="20577"/>
      <pc:docMkLst>
        <pc:docMk/>
      </pc:docMkLst>
      <pc:sldChg chg="add del">
        <pc:chgData name="Juliana Outes Velarde" userId="87f4557c-9ff4-47ae-adc9-858f029441db" providerId="ADAL" clId="{B2BC52C5-537E-4D48-BAD9-94DCE752AF32}" dt="2022-03-23T21:42:34.073" v="84"/>
        <pc:sldMkLst>
          <pc:docMk/>
          <pc:sldMk cId="0" sldId="256"/>
        </pc:sldMkLst>
      </pc:sldChg>
      <pc:sldChg chg="modSp add mod">
        <pc:chgData name="Juliana Outes Velarde" userId="87f4557c-9ff4-47ae-adc9-858f029441db" providerId="ADAL" clId="{B2BC52C5-537E-4D48-BAD9-94DCE752AF32}" dt="2022-03-23T21:47:37.697" v="89" actId="27636"/>
        <pc:sldMkLst>
          <pc:docMk/>
          <pc:sldMk cId="0" sldId="258"/>
        </pc:sldMkLst>
        <pc:spChg chg="mod">
          <ac:chgData name="Juliana Outes Velarde" userId="87f4557c-9ff4-47ae-adc9-858f029441db" providerId="ADAL" clId="{B2BC52C5-537E-4D48-BAD9-94DCE752AF32}" dt="2022-03-23T21:47:37.697" v="89" actId="27636"/>
          <ac:spMkLst>
            <pc:docMk/>
            <pc:sldMk cId="0" sldId="258"/>
            <ac:spMk id="67" creationId="{00000000-0000-0000-0000-000000000000}"/>
          </ac:spMkLst>
        </pc:spChg>
      </pc:sldChg>
      <pc:sldChg chg="modSp add del mod">
        <pc:chgData name="Juliana Outes Velarde" userId="87f4557c-9ff4-47ae-adc9-858f029441db" providerId="ADAL" clId="{B2BC52C5-537E-4D48-BAD9-94DCE752AF32}" dt="2022-03-23T21:43:09.938" v="85" actId="1076"/>
        <pc:sldMkLst>
          <pc:docMk/>
          <pc:sldMk cId="0" sldId="261"/>
        </pc:sldMkLst>
        <pc:picChg chg="mod">
          <ac:chgData name="Juliana Outes Velarde" userId="87f4557c-9ff4-47ae-adc9-858f029441db" providerId="ADAL" clId="{B2BC52C5-537E-4D48-BAD9-94DCE752AF32}" dt="2022-03-23T21:43:09.938" v="85" actId="1076"/>
          <ac:picMkLst>
            <pc:docMk/>
            <pc:sldMk cId="0" sldId="261"/>
            <ac:picMk id="132" creationId="{00000000-0000-0000-0000-000000000000}"/>
          </ac:picMkLst>
        </pc:picChg>
      </pc:sldChg>
      <pc:sldChg chg="add del">
        <pc:chgData name="Juliana Outes Velarde" userId="87f4557c-9ff4-47ae-adc9-858f029441db" providerId="ADAL" clId="{B2BC52C5-537E-4D48-BAD9-94DCE752AF32}" dt="2022-03-23T21:42:34.073" v="84"/>
        <pc:sldMkLst>
          <pc:docMk/>
          <pc:sldMk cId="3687213922" sldId="262"/>
        </pc:sldMkLst>
      </pc:sldChg>
      <pc:sldChg chg="add del">
        <pc:chgData name="Juliana Outes Velarde" userId="87f4557c-9ff4-47ae-adc9-858f029441db" providerId="ADAL" clId="{B2BC52C5-537E-4D48-BAD9-94DCE752AF32}" dt="2022-03-23T21:42:34.073" v="84"/>
        <pc:sldMkLst>
          <pc:docMk/>
          <pc:sldMk cId="2330316005" sldId="263"/>
        </pc:sldMkLst>
      </pc:sldChg>
      <pc:sldChg chg="add del">
        <pc:chgData name="Juliana Outes Velarde" userId="87f4557c-9ff4-47ae-adc9-858f029441db" providerId="ADAL" clId="{B2BC52C5-537E-4D48-BAD9-94DCE752AF32}" dt="2022-03-23T21:42:34.073" v="84"/>
        <pc:sldMkLst>
          <pc:docMk/>
          <pc:sldMk cId="3112152453" sldId="264"/>
        </pc:sldMkLst>
      </pc:sldChg>
      <pc:sldChg chg="add del">
        <pc:chgData name="Juliana Outes Velarde" userId="87f4557c-9ff4-47ae-adc9-858f029441db" providerId="ADAL" clId="{B2BC52C5-537E-4D48-BAD9-94DCE752AF32}" dt="2022-03-23T21:42:34.073" v="84"/>
        <pc:sldMkLst>
          <pc:docMk/>
          <pc:sldMk cId="1928729535" sldId="265"/>
        </pc:sldMkLst>
      </pc:sldChg>
      <pc:sldChg chg="modSp mod">
        <pc:chgData name="Juliana Outes Velarde" userId="87f4557c-9ff4-47ae-adc9-858f029441db" providerId="ADAL" clId="{B2BC52C5-537E-4D48-BAD9-94DCE752AF32}" dt="2022-03-23T21:53:51.988" v="288" actId="20577"/>
        <pc:sldMkLst>
          <pc:docMk/>
          <pc:sldMk cId="0" sldId="267"/>
        </pc:sldMkLst>
        <pc:spChg chg="mod">
          <ac:chgData name="Juliana Outes Velarde" userId="87f4557c-9ff4-47ae-adc9-858f029441db" providerId="ADAL" clId="{B2BC52C5-537E-4D48-BAD9-94DCE752AF32}" dt="2022-03-23T21:53:51.988" v="288" actId="20577"/>
          <ac:spMkLst>
            <pc:docMk/>
            <pc:sldMk cId="0" sldId="267"/>
            <ac:spMk id="566" creationId="{00000000-0000-0000-0000-000000000000}"/>
          </ac:spMkLst>
        </pc:spChg>
      </pc:sldChg>
      <pc:sldChg chg="add">
        <pc:chgData name="Juliana Outes Velarde" userId="87f4557c-9ff4-47ae-adc9-858f029441db" providerId="ADAL" clId="{B2BC52C5-537E-4D48-BAD9-94DCE752AF32}" dt="2022-03-23T21:49:30.096" v="153"/>
        <pc:sldMkLst>
          <pc:docMk/>
          <pc:sldMk cId="1219501380" sldId="270"/>
        </pc:sldMkLst>
      </pc:sldChg>
      <pc:sldChg chg="add">
        <pc:chgData name="Juliana Outes Velarde" userId="87f4557c-9ff4-47ae-adc9-858f029441db" providerId="ADAL" clId="{B2BC52C5-537E-4D48-BAD9-94DCE752AF32}" dt="2022-03-23T21:51:52.516" v="168"/>
        <pc:sldMkLst>
          <pc:docMk/>
          <pc:sldMk cId="1325562628" sldId="271"/>
        </pc:sldMkLst>
      </pc:sldChg>
      <pc:sldChg chg="addSp modSp mod">
        <pc:chgData name="Juliana Outes Velarde" userId="87f4557c-9ff4-47ae-adc9-858f029441db" providerId="ADAL" clId="{B2BC52C5-537E-4D48-BAD9-94DCE752AF32}" dt="2022-03-23T21:39:03.377" v="81" actId="14100"/>
        <pc:sldMkLst>
          <pc:docMk/>
          <pc:sldMk cId="2913197613" sldId="317"/>
        </pc:sldMkLst>
        <pc:spChg chg="mod">
          <ac:chgData name="Juliana Outes Velarde" userId="87f4557c-9ff4-47ae-adc9-858f029441db" providerId="ADAL" clId="{B2BC52C5-537E-4D48-BAD9-94DCE752AF32}" dt="2022-03-23T21:37:14.096" v="70" actId="20577"/>
          <ac:spMkLst>
            <pc:docMk/>
            <pc:sldMk cId="2913197613" sldId="317"/>
            <ac:spMk id="6" creationId="{3864536C-A7E7-C74A-BBF5-DAA48BE859F1}"/>
          </ac:spMkLst>
        </pc:spChg>
        <pc:picChg chg="add mod">
          <ac:chgData name="Juliana Outes Velarde" userId="87f4557c-9ff4-47ae-adc9-858f029441db" providerId="ADAL" clId="{B2BC52C5-537E-4D48-BAD9-94DCE752AF32}" dt="2022-03-23T21:34:50.398" v="39" actId="1076"/>
          <ac:picMkLst>
            <pc:docMk/>
            <pc:sldMk cId="2913197613" sldId="317"/>
            <ac:picMk id="3" creationId="{76A1BD71-70B2-C849-B267-DE11C52C9AFA}"/>
          </ac:picMkLst>
        </pc:picChg>
        <pc:picChg chg="add mod">
          <ac:chgData name="Juliana Outes Velarde" userId="87f4557c-9ff4-47ae-adc9-858f029441db" providerId="ADAL" clId="{B2BC52C5-537E-4D48-BAD9-94DCE752AF32}" dt="2022-03-23T21:38:56.757" v="80" actId="14100"/>
          <ac:picMkLst>
            <pc:docMk/>
            <pc:sldMk cId="2913197613" sldId="317"/>
            <ac:picMk id="10" creationId="{41B65AE5-8613-2745-B35C-D004C25735F1}"/>
          </ac:picMkLst>
        </pc:picChg>
        <pc:picChg chg="add mod modCrop">
          <ac:chgData name="Juliana Outes Velarde" userId="87f4557c-9ff4-47ae-adc9-858f029441db" providerId="ADAL" clId="{B2BC52C5-537E-4D48-BAD9-94DCE752AF32}" dt="2022-03-23T21:36:06.128" v="53" actId="1076"/>
          <ac:picMkLst>
            <pc:docMk/>
            <pc:sldMk cId="2913197613" sldId="317"/>
            <ac:picMk id="12" creationId="{F907B9BB-3DA8-0F41-A7B9-B8F313557F37}"/>
          </ac:picMkLst>
        </pc:picChg>
        <pc:picChg chg="add mod modCrop">
          <ac:chgData name="Juliana Outes Velarde" userId="87f4557c-9ff4-47ae-adc9-858f029441db" providerId="ADAL" clId="{B2BC52C5-537E-4D48-BAD9-94DCE752AF32}" dt="2022-03-23T21:39:03.377" v="81" actId="14100"/>
          <ac:picMkLst>
            <pc:docMk/>
            <pc:sldMk cId="2913197613" sldId="317"/>
            <ac:picMk id="14" creationId="{BDBEA91D-9C5F-9B40-B18D-C0F4B3B84D19}"/>
          </ac:picMkLst>
        </pc:picChg>
        <pc:picChg chg="add mod modCrop">
          <ac:chgData name="Juliana Outes Velarde" userId="87f4557c-9ff4-47ae-adc9-858f029441db" providerId="ADAL" clId="{B2BC52C5-537E-4D48-BAD9-94DCE752AF32}" dt="2022-03-23T21:38:49.788" v="79" actId="14100"/>
          <ac:picMkLst>
            <pc:docMk/>
            <pc:sldMk cId="2913197613" sldId="317"/>
            <ac:picMk id="16" creationId="{FF795A0F-4D23-F349-ACCD-256944700899}"/>
          </ac:picMkLst>
        </pc:picChg>
      </pc:sldChg>
      <pc:sldChg chg="add del">
        <pc:chgData name="Juliana Outes Velarde" userId="87f4557c-9ff4-47ae-adc9-858f029441db" providerId="ADAL" clId="{B2BC52C5-537E-4D48-BAD9-94DCE752AF32}" dt="2022-03-23T21:42:34.073" v="84"/>
        <pc:sldMkLst>
          <pc:docMk/>
          <pc:sldMk cId="1220481498" sldId="321"/>
        </pc:sldMkLst>
      </pc:sldChg>
      <pc:sldChg chg="modSp add mod">
        <pc:chgData name="Juliana Outes Velarde" userId="87f4557c-9ff4-47ae-adc9-858f029441db" providerId="ADAL" clId="{B2BC52C5-537E-4D48-BAD9-94DCE752AF32}" dt="2022-03-23T21:50:53.656" v="167" actId="20577"/>
        <pc:sldMkLst>
          <pc:docMk/>
          <pc:sldMk cId="1228289659" sldId="322"/>
        </pc:sldMkLst>
        <pc:spChg chg="mod">
          <ac:chgData name="Juliana Outes Velarde" userId="87f4557c-9ff4-47ae-adc9-858f029441db" providerId="ADAL" clId="{B2BC52C5-537E-4D48-BAD9-94DCE752AF32}" dt="2022-03-23T21:50:53.656" v="167" actId="20577"/>
          <ac:spMkLst>
            <pc:docMk/>
            <pc:sldMk cId="1228289659" sldId="322"/>
            <ac:spMk id="19" creationId="{CF58B681-86D6-D140-A23B-84BB547B17CD}"/>
          </ac:spMkLst>
        </pc:spChg>
      </pc:sldChg>
      <pc:sldChg chg="add">
        <pc:chgData name="Juliana Outes Velarde" userId="87f4557c-9ff4-47ae-adc9-858f029441db" providerId="ADAL" clId="{B2BC52C5-537E-4D48-BAD9-94DCE752AF32}" dt="2022-03-23T21:46:50.072" v="86"/>
        <pc:sldMkLst>
          <pc:docMk/>
          <pc:sldMk cId="1648198592" sldId="380"/>
        </pc:sldMkLst>
      </pc:sldChg>
      <pc:sldChg chg="add">
        <pc:chgData name="Juliana Outes Velarde" userId="87f4557c-9ff4-47ae-adc9-858f029441db" providerId="ADAL" clId="{B2BC52C5-537E-4D48-BAD9-94DCE752AF32}" dt="2022-03-23T21:46:50.072" v="86"/>
        <pc:sldMkLst>
          <pc:docMk/>
          <pc:sldMk cId="3215713496" sldId="389"/>
        </pc:sldMkLst>
      </pc:sldChg>
      <pc:sldChg chg="add">
        <pc:chgData name="Juliana Outes Velarde" userId="87f4557c-9ff4-47ae-adc9-858f029441db" providerId="ADAL" clId="{B2BC52C5-537E-4D48-BAD9-94DCE752AF32}" dt="2022-03-23T21:46:50.072" v="86"/>
        <pc:sldMkLst>
          <pc:docMk/>
          <pc:sldMk cId="3981346718" sldId="390"/>
        </pc:sldMkLst>
      </pc:sldChg>
      <pc:sldChg chg="add">
        <pc:chgData name="Juliana Outes Velarde" userId="87f4557c-9ff4-47ae-adc9-858f029441db" providerId="ADAL" clId="{B2BC52C5-537E-4D48-BAD9-94DCE752AF32}" dt="2022-03-23T21:46:50.072" v="86"/>
        <pc:sldMkLst>
          <pc:docMk/>
          <pc:sldMk cId="2183267031" sldId="391"/>
        </pc:sldMkLst>
      </pc:sldChg>
      <pc:sldChg chg="modSp add mod">
        <pc:chgData name="Juliana Outes Velarde" userId="87f4557c-9ff4-47ae-adc9-858f029441db" providerId="ADAL" clId="{B2BC52C5-537E-4D48-BAD9-94DCE752AF32}" dt="2022-03-23T21:50:48.824" v="165" actId="20577"/>
        <pc:sldMkLst>
          <pc:docMk/>
          <pc:sldMk cId="3995129096" sldId="392"/>
        </pc:sldMkLst>
        <pc:spChg chg="mod">
          <ac:chgData name="Juliana Outes Velarde" userId="87f4557c-9ff4-47ae-adc9-858f029441db" providerId="ADAL" clId="{B2BC52C5-537E-4D48-BAD9-94DCE752AF32}" dt="2022-03-23T21:50:48.824" v="165" actId="20577"/>
          <ac:spMkLst>
            <pc:docMk/>
            <pc:sldMk cId="3995129096" sldId="392"/>
            <ac:spMk id="7" creationId="{02545D21-EAD6-2540-A089-B01FC21290B1}"/>
          </ac:spMkLst>
        </pc:spChg>
      </pc:sldChg>
      <pc:sldChg chg="modSp add mod">
        <pc:chgData name="Juliana Outes Velarde" userId="87f4557c-9ff4-47ae-adc9-858f029441db" providerId="ADAL" clId="{B2BC52C5-537E-4D48-BAD9-94DCE752AF32}" dt="2022-03-23T21:50:38.855" v="161" actId="20577"/>
        <pc:sldMkLst>
          <pc:docMk/>
          <pc:sldMk cId="0" sldId="393"/>
        </pc:sldMkLst>
        <pc:spChg chg="mod">
          <ac:chgData name="Juliana Outes Velarde" userId="87f4557c-9ff4-47ae-adc9-858f029441db" providerId="ADAL" clId="{B2BC52C5-537E-4D48-BAD9-94DCE752AF32}" dt="2022-03-23T21:50:38.855" v="161" actId="20577"/>
          <ac:spMkLst>
            <pc:docMk/>
            <pc:sldMk cId="0" sldId="393"/>
            <ac:spMk id="55" creationId="{00000000-0000-0000-0000-000000000000}"/>
          </ac:spMkLst>
        </pc:spChg>
      </pc:sldChg>
      <pc:sldChg chg="modSp add mod">
        <pc:chgData name="Juliana Outes Velarde" userId="87f4557c-9ff4-47ae-adc9-858f029441db" providerId="ADAL" clId="{B2BC52C5-537E-4D48-BAD9-94DCE752AF32}" dt="2022-03-23T21:47:37.683" v="88" actId="27636"/>
        <pc:sldMkLst>
          <pc:docMk/>
          <pc:sldMk cId="0" sldId="394"/>
        </pc:sldMkLst>
        <pc:spChg chg="mod">
          <ac:chgData name="Juliana Outes Velarde" userId="87f4557c-9ff4-47ae-adc9-858f029441db" providerId="ADAL" clId="{B2BC52C5-537E-4D48-BAD9-94DCE752AF32}" dt="2022-03-23T21:47:37.683" v="88" actId="27636"/>
          <ac:spMkLst>
            <pc:docMk/>
            <pc:sldMk cId="0" sldId="394"/>
            <ac:spMk id="61" creationId="{00000000-0000-0000-0000-000000000000}"/>
          </ac:spMkLst>
        </pc:spChg>
      </pc:sldChg>
      <pc:sldChg chg="modSp add mod">
        <pc:chgData name="Juliana Outes Velarde" userId="87f4557c-9ff4-47ae-adc9-858f029441db" providerId="ADAL" clId="{B2BC52C5-537E-4D48-BAD9-94DCE752AF32}" dt="2022-03-23T21:47:37.703" v="90" actId="27636"/>
        <pc:sldMkLst>
          <pc:docMk/>
          <pc:sldMk cId="0" sldId="395"/>
        </pc:sldMkLst>
        <pc:spChg chg="mod">
          <ac:chgData name="Juliana Outes Velarde" userId="87f4557c-9ff4-47ae-adc9-858f029441db" providerId="ADAL" clId="{B2BC52C5-537E-4D48-BAD9-94DCE752AF32}" dt="2022-03-23T21:47:37.703" v="90" actId="27636"/>
          <ac:spMkLst>
            <pc:docMk/>
            <pc:sldMk cId="0" sldId="395"/>
            <ac:spMk id="73" creationId="{00000000-0000-0000-0000-000000000000}"/>
          </ac:spMkLst>
        </pc:spChg>
      </pc:sldChg>
      <pc:sldChg chg="modSp add mod">
        <pc:chgData name="Juliana Outes Velarde" userId="87f4557c-9ff4-47ae-adc9-858f029441db" providerId="ADAL" clId="{B2BC52C5-537E-4D48-BAD9-94DCE752AF32}" dt="2022-03-23T21:50:42.708" v="163" actId="20577"/>
        <pc:sldMkLst>
          <pc:docMk/>
          <pc:sldMk cId="0" sldId="396"/>
        </pc:sldMkLst>
        <pc:spChg chg="mod">
          <ac:chgData name="Juliana Outes Velarde" userId="87f4557c-9ff4-47ae-adc9-858f029441db" providerId="ADAL" clId="{B2BC52C5-537E-4D48-BAD9-94DCE752AF32}" dt="2022-03-23T21:47:37.716" v="91" actId="27636"/>
          <ac:spMkLst>
            <pc:docMk/>
            <pc:sldMk cId="0" sldId="396"/>
            <ac:spMk id="79" creationId="{00000000-0000-0000-0000-000000000000}"/>
          </ac:spMkLst>
        </pc:spChg>
        <pc:spChg chg="mod">
          <ac:chgData name="Juliana Outes Velarde" userId="87f4557c-9ff4-47ae-adc9-858f029441db" providerId="ADAL" clId="{B2BC52C5-537E-4D48-BAD9-94DCE752AF32}" dt="2022-03-23T21:50:42.708" v="163" actId="20577"/>
          <ac:spMkLst>
            <pc:docMk/>
            <pc:sldMk cId="0" sldId="396"/>
            <ac:spMk id="80" creationId="{00000000-0000-0000-0000-000000000000}"/>
          </ac:spMkLst>
        </pc:spChg>
      </pc:sldChg>
      <pc:sldChg chg="add">
        <pc:chgData name="Juliana Outes Velarde" userId="87f4557c-9ff4-47ae-adc9-858f029441db" providerId="ADAL" clId="{B2BC52C5-537E-4D48-BAD9-94DCE752AF32}" dt="2022-03-23T21:47:37.495" v="87"/>
        <pc:sldMkLst>
          <pc:docMk/>
          <pc:sldMk cId="0" sldId="397"/>
        </pc:sldMkLst>
      </pc:sldChg>
      <pc:sldChg chg="add">
        <pc:chgData name="Juliana Outes Velarde" userId="87f4557c-9ff4-47ae-adc9-858f029441db" providerId="ADAL" clId="{B2BC52C5-537E-4D48-BAD9-94DCE752AF32}" dt="2022-03-23T21:49:30.096" v="153"/>
        <pc:sldMkLst>
          <pc:docMk/>
          <pc:sldMk cId="3446801970" sldId="398"/>
        </pc:sldMkLst>
      </pc:sldChg>
      <pc:sldChg chg="add">
        <pc:chgData name="Juliana Outes Velarde" userId="87f4557c-9ff4-47ae-adc9-858f029441db" providerId="ADAL" clId="{B2BC52C5-537E-4D48-BAD9-94DCE752AF32}" dt="2022-03-23T21:49:30.096" v="153"/>
        <pc:sldMkLst>
          <pc:docMk/>
          <pc:sldMk cId="4213772531" sldId="399"/>
        </pc:sldMkLst>
      </pc:sldChg>
      <pc:sldChg chg="add">
        <pc:chgData name="Juliana Outes Velarde" userId="87f4557c-9ff4-47ae-adc9-858f029441db" providerId="ADAL" clId="{B2BC52C5-537E-4D48-BAD9-94DCE752AF32}" dt="2022-03-23T21:49:30.096" v="153"/>
        <pc:sldMkLst>
          <pc:docMk/>
          <pc:sldMk cId="1645963162" sldId="400"/>
        </pc:sldMkLst>
      </pc:sldChg>
      <pc:sldChg chg="add">
        <pc:chgData name="Juliana Outes Velarde" userId="87f4557c-9ff4-47ae-adc9-858f029441db" providerId="ADAL" clId="{B2BC52C5-537E-4D48-BAD9-94DCE752AF32}" dt="2022-03-23T21:49:30.096" v="153"/>
        <pc:sldMkLst>
          <pc:docMk/>
          <pc:sldMk cId="574349940" sldId="401"/>
        </pc:sldMkLst>
      </pc:sldChg>
      <pc:sldChg chg="add">
        <pc:chgData name="Juliana Outes Velarde" userId="87f4557c-9ff4-47ae-adc9-858f029441db" providerId="ADAL" clId="{B2BC52C5-537E-4D48-BAD9-94DCE752AF32}" dt="2022-03-23T21:49:30.096" v="153"/>
        <pc:sldMkLst>
          <pc:docMk/>
          <pc:sldMk cId="739667465" sldId="402"/>
        </pc:sldMkLst>
      </pc:sldChg>
      <pc:sldChg chg="add">
        <pc:chgData name="Juliana Outes Velarde" userId="87f4557c-9ff4-47ae-adc9-858f029441db" providerId="ADAL" clId="{B2BC52C5-537E-4D48-BAD9-94DCE752AF32}" dt="2022-03-23T21:49:30.096" v="153"/>
        <pc:sldMkLst>
          <pc:docMk/>
          <pc:sldMk cId="2689707374" sldId="403"/>
        </pc:sldMkLst>
      </pc:sldChg>
      <pc:sldChg chg="modSp add mod">
        <pc:chgData name="Juliana Outes Velarde" userId="87f4557c-9ff4-47ae-adc9-858f029441db" providerId="ADAL" clId="{B2BC52C5-537E-4D48-BAD9-94DCE752AF32}" dt="2022-03-23T21:50:28.534" v="159" actId="14100"/>
        <pc:sldMkLst>
          <pc:docMk/>
          <pc:sldMk cId="440635984" sldId="404"/>
        </pc:sldMkLst>
        <pc:spChg chg="mod">
          <ac:chgData name="Juliana Outes Velarde" userId="87f4557c-9ff4-47ae-adc9-858f029441db" providerId="ADAL" clId="{B2BC52C5-537E-4D48-BAD9-94DCE752AF32}" dt="2022-03-23T21:50:28.534" v="159" actId="14100"/>
          <ac:spMkLst>
            <pc:docMk/>
            <pc:sldMk cId="440635984" sldId="404"/>
            <ac:spMk id="11" creationId="{04C2397B-D28F-2A4D-A2E9-49A40EAB7419}"/>
          </ac:spMkLst>
        </pc:spChg>
      </pc:sldChg>
      <pc:sldChg chg="add">
        <pc:chgData name="Juliana Outes Velarde" userId="87f4557c-9ff4-47ae-adc9-858f029441db" providerId="ADAL" clId="{B2BC52C5-537E-4D48-BAD9-94DCE752AF32}" dt="2022-03-23T21:51:52.516" v="168"/>
        <pc:sldMkLst>
          <pc:docMk/>
          <pc:sldMk cId="1818347114" sldId="405"/>
        </pc:sldMkLst>
      </pc:sldChg>
      <pc:sldChg chg="add">
        <pc:chgData name="Juliana Outes Velarde" userId="87f4557c-9ff4-47ae-adc9-858f029441db" providerId="ADAL" clId="{B2BC52C5-537E-4D48-BAD9-94DCE752AF32}" dt="2022-03-23T21:51:52.516" v="168"/>
        <pc:sldMkLst>
          <pc:docMk/>
          <pc:sldMk cId="3960817084" sldId="406"/>
        </pc:sldMkLst>
      </pc:sldChg>
      <pc:sldChg chg="add">
        <pc:chgData name="Juliana Outes Velarde" userId="87f4557c-9ff4-47ae-adc9-858f029441db" providerId="ADAL" clId="{B2BC52C5-537E-4D48-BAD9-94DCE752AF32}" dt="2022-03-23T21:51:52.516" v="168"/>
        <pc:sldMkLst>
          <pc:docMk/>
          <pc:sldMk cId="1347887863" sldId="407"/>
        </pc:sldMkLst>
      </pc:sldChg>
      <pc:sldChg chg="add">
        <pc:chgData name="Juliana Outes Velarde" userId="87f4557c-9ff4-47ae-adc9-858f029441db" providerId="ADAL" clId="{B2BC52C5-537E-4D48-BAD9-94DCE752AF32}" dt="2022-03-23T21:51:52.516" v="168"/>
        <pc:sldMkLst>
          <pc:docMk/>
          <pc:sldMk cId="1374231923" sldId="408"/>
        </pc:sldMkLst>
      </pc:sldChg>
      <pc:sldChg chg="modSp add mod">
        <pc:chgData name="Juliana Outes Velarde" userId="87f4557c-9ff4-47ae-adc9-858f029441db" providerId="ADAL" clId="{B2BC52C5-537E-4D48-BAD9-94DCE752AF32}" dt="2022-03-23T21:52:29.514" v="181" actId="1076"/>
        <pc:sldMkLst>
          <pc:docMk/>
          <pc:sldMk cId="3751363369" sldId="409"/>
        </pc:sldMkLst>
        <pc:spChg chg="mod">
          <ac:chgData name="Juliana Outes Velarde" userId="87f4557c-9ff4-47ae-adc9-858f029441db" providerId="ADAL" clId="{B2BC52C5-537E-4D48-BAD9-94DCE752AF32}" dt="2022-03-23T21:52:29.514" v="181" actId="1076"/>
          <ac:spMkLst>
            <pc:docMk/>
            <pc:sldMk cId="3751363369" sldId="409"/>
            <ac:spMk id="11" creationId="{04C2397B-D28F-2A4D-A2E9-49A40EAB7419}"/>
          </ac:spMkLst>
        </pc:spChg>
      </pc:sldChg>
    </pc:docChg>
  </pc:docChgLst>
  <pc:docChgLst>
    <pc:chgData name="Juliana Outes Velarde" userId="S::bsog0376@ox.ac.uk::87f4557c-9ff4-47ae-adc9-858f029441db" providerId="AD" clId="Web-{7363296D-6311-6905-8FC9-6959F8A0BB1A}"/>
    <pc:docChg chg="modSld">
      <pc:chgData name="Juliana Outes Velarde" userId="S::bsog0376@ox.ac.uk::87f4557c-9ff4-47ae-adc9-858f029441db" providerId="AD" clId="Web-{7363296D-6311-6905-8FC9-6959F8A0BB1A}" dt="2022-03-22T13:58:07.541" v="3" actId="1076"/>
      <pc:docMkLst>
        <pc:docMk/>
      </pc:docMkLst>
      <pc:sldChg chg="modSp">
        <pc:chgData name="Juliana Outes Velarde" userId="S::bsog0376@ox.ac.uk::87f4557c-9ff4-47ae-adc9-858f029441db" providerId="AD" clId="Web-{7363296D-6311-6905-8FC9-6959F8A0BB1A}" dt="2022-03-22T13:56:39.363" v="0" actId="20577"/>
        <pc:sldMkLst>
          <pc:docMk/>
          <pc:sldMk cId="496836177" sldId="316"/>
        </pc:sldMkLst>
        <pc:spChg chg="mod">
          <ac:chgData name="Juliana Outes Velarde" userId="S::bsog0376@ox.ac.uk::87f4557c-9ff4-47ae-adc9-858f029441db" providerId="AD" clId="Web-{7363296D-6311-6905-8FC9-6959F8A0BB1A}" dt="2022-03-22T13:56:39.363" v="0" actId="20577"/>
          <ac:spMkLst>
            <pc:docMk/>
            <pc:sldMk cId="496836177" sldId="316"/>
            <ac:spMk id="6" creationId="{940C0140-F8B0-184C-B04D-6014E1EE7586}"/>
          </ac:spMkLst>
        </pc:spChg>
      </pc:sldChg>
      <pc:sldChg chg="modSp">
        <pc:chgData name="Juliana Outes Velarde" userId="S::bsog0376@ox.ac.uk::87f4557c-9ff4-47ae-adc9-858f029441db" providerId="AD" clId="Web-{7363296D-6311-6905-8FC9-6959F8A0BB1A}" dt="2022-03-22T13:58:07.541" v="3" actId="1076"/>
        <pc:sldMkLst>
          <pc:docMk/>
          <pc:sldMk cId="1641791301" sldId="318"/>
        </pc:sldMkLst>
        <pc:spChg chg="mod">
          <ac:chgData name="Juliana Outes Velarde" userId="S::bsog0376@ox.ac.uk::87f4557c-9ff4-47ae-adc9-858f029441db" providerId="AD" clId="Web-{7363296D-6311-6905-8FC9-6959F8A0BB1A}" dt="2022-03-22T13:58:01.244" v="1" actId="20577"/>
          <ac:spMkLst>
            <pc:docMk/>
            <pc:sldMk cId="1641791301" sldId="318"/>
            <ac:spMk id="10" creationId="{0FB57E34-47C1-8642-A11C-599581FC20CF}"/>
          </ac:spMkLst>
        </pc:spChg>
        <pc:picChg chg="mod">
          <ac:chgData name="Juliana Outes Velarde" userId="S::bsog0376@ox.ac.uk::87f4557c-9ff4-47ae-adc9-858f029441db" providerId="AD" clId="Web-{7363296D-6311-6905-8FC9-6959F8A0BB1A}" dt="2022-03-22T13:58:07.541" v="3" actId="1076"/>
          <ac:picMkLst>
            <pc:docMk/>
            <pc:sldMk cId="1641791301" sldId="318"/>
            <ac:picMk id="12" creationId="{DDCA70D5-54AE-304E-B45C-73C148C9BF9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9C899-D123-44C8-9A17-4D4708089875}" type="datetimeFigureOut">
              <a:rPr lang="en-GB"/>
              <a:t>24/03/2022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EE7D3-4AAC-4251-A766-F9C6B4BE493C}" type="slidenum">
              <a:rPr lang="en-GB"/>
              <a:t>‹#›</a:t>
            </a:fld>
            <a:endParaRPr lang="en-GB"/>
          </a:p>
        </p:txBody>
      </p:sp>
    </p:spTree>
    <p:extLst>
      <p:ext uri="{BB962C8B-B14F-4D97-AF65-F5344CB8AC3E}">
        <p14:creationId xmlns:p14="http://schemas.microsoft.com/office/powerpoint/2010/main" val="1490134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197E7F-54F2-9940-A3E0-C22726526DEF}" type="slidenum">
              <a:rPr lang="en-US" smtClean="0"/>
              <a:t>1</a:t>
            </a:fld>
            <a:endParaRPr lang="en-US"/>
          </a:p>
        </p:txBody>
      </p:sp>
    </p:spTree>
    <p:extLst>
      <p:ext uri="{BB962C8B-B14F-4D97-AF65-F5344CB8AC3E}">
        <p14:creationId xmlns:p14="http://schemas.microsoft.com/office/powerpoint/2010/main" val="1459593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15909"/>
            <a:ext cx="5438140" cy="446770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0060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79768" y="4715909"/>
            <a:ext cx="5438140" cy="44677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6:notes"/>
          <p:cNvSpPr txBox="1">
            <a:spLocks noGrp="1"/>
          </p:cNvSpPr>
          <p:nvPr>
            <p:ph type="sldNum" idx="12"/>
          </p:nvPr>
        </p:nvSpPr>
        <p:spPr>
          <a:xfrm>
            <a:off x="3850445" y="9430091"/>
            <a:ext cx="2945659" cy="49641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FCRA-registered NGOs- </a:t>
            </a:r>
            <a:r>
              <a:rPr lang="en-GB" sz="1100" b="0" i="0" u="none" strike="noStrike" cap="none">
                <a:solidFill>
                  <a:srgbClr val="000000"/>
                </a:solidFill>
                <a:latin typeface="Arial"/>
                <a:ea typeface="Arial"/>
                <a:cs typeface="Arial"/>
                <a:sym typeface="Arial"/>
              </a:rPr>
              <a:t>These are NGOs that are authorized to receive foreign donations. They are assigned an ‘FCRA registration number’, which has to be renewed every five years. </a:t>
            </a:r>
            <a:endParaRPr/>
          </a:p>
          <a:p>
            <a:pPr marL="158750" lvl="0" indent="0" algn="l" rtl="0">
              <a:lnSpc>
                <a:spcPct val="100000"/>
              </a:lnSpc>
              <a:spcBef>
                <a:spcPts val="0"/>
              </a:spcBef>
              <a:spcAft>
                <a:spcPts val="0"/>
              </a:spcAft>
              <a:buSzPts val="1100"/>
              <a:buNone/>
            </a:pPr>
            <a:r>
              <a:rPr lang="en-GB" sz="1100" b="0" i="0" u="none" strike="noStrike" cap="none">
                <a:solidFill>
                  <a:srgbClr val="000000"/>
                </a:solidFill>
                <a:latin typeface="Arial"/>
                <a:ea typeface="Arial"/>
                <a:cs typeface="Arial"/>
                <a:sym typeface="Arial"/>
              </a:rPr>
              <a:t>	FCRA registration number- A numeric ID for an NGO, this is the basis of NGO capture in the FCRA database. However, this ID has not been unique: over the</a:t>
            </a:r>
            <a:r>
              <a:rPr lang="en-GB"/>
              <a:t> </a:t>
            </a:r>
            <a:r>
              <a:rPr lang="en-GB" sz="1100" b="0" i="0" u="none" strike="noStrike" cap="none">
                <a:solidFill>
                  <a:srgbClr val="000000"/>
                </a:solidFill>
                <a:latin typeface="Arial"/>
                <a:ea typeface="Arial"/>
                <a:cs typeface="Arial"/>
                <a:sym typeface="Arial"/>
              </a:rPr>
              <a:t>years, NGOs acquired multiple registration numbers. </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Foreign donors - </a:t>
            </a:r>
            <a:r>
              <a:rPr lang="en-GB" sz="1100" b="0" i="0" u="none" strike="noStrike" cap="none">
                <a:solidFill>
                  <a:srgbClr val="000000"/>
                </a:solidFill>
                <a:latin typeface="Arial"/>
                <a:ea typeface="Arial"/>
                <a:cs typeface="Arial"/>
                <a:sym typeface="Arial"/>
              </a:rPr>
              <a:t>For every NGO, for each year, the FCRA database lists the foreign donors who donated money to the NGO. Details of the foreign donor include name, category (institutional or individual), country, address and amount.</a:t>
            </a:r>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Arial"/>
                <a:ea typeface="Arial"/>
                <a:cs typeface="Arial"/>
                <a:sym typeface="Arial"/>
              </a:rPr>
              <a:t>FCRA Returns: </a:t>
            </a:r>
            <a:r>
              <a:rPr lang="en-GB" sz="1100" b="0" i="0" u="none" strike="noStrike" cap="none">
                <a:solidFill>
                  <a:srgbClr val="000000"/>
                </a:solidFill>
                <a:latin typeface="Arial"/>
                <a:ea typeface="Arial"/>
                <a:cs typeface="Arial"/>
                <a:sym typeface="Arial"/>
              </a:rPr>
              <a:t>This is a statement of returns to be filed by an NGO each financial year. It includes details of how much foreign donations the NGO received, from whom, and how much was used and unused.</a:t>
            </a:r>
            <a:endParaRPr/>
          </a:p>
          <a:p>
            <a:pPr marL="457200" lvl="0" indent="-228600" algn="l" rtl="0">
              <a:lnSpc>
                <a:spcPct val="100000"/>
              </a:lnSpc>
              <a:spcBef>
                <a:spcPts val="0"/>
              </a:spcBef>
              <a:spcAft>
                <a:spcPts val="0"/>
              </a:spcAft>
              <a:buSzPts val="1100"/>
              <a:buNone/>
            </a:pPr>
            <a:endParaRPr sz="1100" b="1"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800"/>
              <a:buFont typeface="Arial"/>
              <a:buNone/>
            </a:pPr>
            <a:r>
              <a:rPr lang="en-GB" sz="1600">
                <a:solidFill>
                  <a:srgbClr val="0D3862"/>
                </a:solidFill>
                <a:latin typeface="Open Sans"/>
                <a:ea typeface="Open Sans"/>
                <a:cs typeface="Open Sans"/>
                <a:sym typeface="Open Sans"/>
              </a:rPr>
              <a:t>In 2021, CSIP hosted a similar challenge using the foreign philanthropy dataset. The current challenge invites participants to build on that analysis.</a:t>
            </a:r>
            <a:endParaRPr b="1"/>
          </a:p>
          <a:p>
            <a:pPr marL="158750" lvl="0" indent="0" algn="l" rtl="0">
              <a:lnSpc>
                <a:spcPct val="100000"/>
              </a:lnSpc>
              <a:spcBef>
                <a:spcPts val="0"/>
              </a:spcBef>
              <a:spcAft>
                <a:spcPts val="0"/>
              </a:spcAft>
              <a:buSzPts val="1100"/>
              <a:buNone/>
            </a:pPr>
            <a:endParaRPr b="1"/>
          </a:p>
          <a:p>
            <a:pPr marL="158750" lvl="0" indent="0" algn="l" rtl="0">
              <a:lnSpc>
                <a:spcPct val="100000"/>
              </a:lnSpc>
              <a:spcBef>
                <a:spcPts val="0"/>
              </a:spcBef>
              <a:spcAft>
                <a:spcPts val="0"/>
              </a:spcAft>
              <a:buSzPts val="1100"/>
              <a:buNone/>
            </a:pPr>
            <a:r>
              <a:rPr lang="en-GB" sz="1100" b="1" i="0" u="none" strike="noStrike" cap="none">
                <a:solidFill>
                  <a:srgbClr val="000000"/>
                </a:solidFill>
                <a:latin typeface="Arial"/>
                <a:ea typeface="Arial"/>
                <a:cs typeface="Arial"/>
                <a:sym typeface="Arial"/>
              </a:rPr>
              <a:t>NGO SIDE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Which NGOs have had FCRA registration between 2009-10 and 2018-19?</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How much funds did they receive between 2009-10 and 2018-19?</a:t>
            </a:r>
            <a:endParaRPr/>
          </a:p>
          <a:p>
            <a:pPr marL="457200" marR="0" lvl="0" indent="-298450" algn="l" rtl="0">
              <a:lnSpc>
                <a:spcPct val="100000"/>
              </a:lnSpc>
              <a:spcBef>
                <a:spcPts val="0"/>
              </a:spcBef>
              <a:spcAft>
                <a:spcPts val="0"/>
              </a:spcAft>
              <a:buClr>
                <a:srgbClr val="000000"/>
              </a:buClr>
              <a:buSzPts val="1100"/>
              <a:buFont typeface="Arial"/>
              <a:buChar char="●"/>
            </a:pPr>
            <a:r>
              <a:rPr lang="en-GB" sz="1100" b="0" i="0" u="none" strike="noStrike" cap="none">
                <a:solidFill>
                  <a:srgbClr val="000000"/>
                </a:solidFill>
                <a:latin typeface="Arial"/>
                <a:ea typeface="Arial"/>
                <a:cs typeface="Arial"/>
                <a:sym typeface="Arial"/>
              </a:rPr>
              <a:t>How are NGOs that have FCRA registration geographically spread?</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How many NGOs had their FCRA registrations cancelled during these years?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How many NGOs have not filed their returns?</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GB" sz="1100" b="1" i="0" u="none" strike="noStrike" cap="none">
                <a:solidFill>
                  <a:srgbClr val="000000"/>
                </a:solidFill>
                <a:latin typeface="Arial"/>
                <a:ea typeface="Arial"/>
                <a:cs typeface="Arial"/>
                <a:sym typeface="Arial"/>
              </a:rPr>
              <a:t>DONOR SIDE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Where are NGOs receiving foreign donations from and how much?</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How is the funding share distributed between institutional donors and individual donors?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What is the stated purpose of each foreign donation?</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Who are the donors to Indian NGOs and how much have they donated in each of these years?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97E7F-54F2-9940-A3E0-C22726526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593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197E7F-54F2-9940-A3E0-C22726526DEF}" type="slidenum">
              <a:rPr lang="en-US" smtClean="0"/>
              <a:t>34</a:t>
            </a:fld>
            <a:endParaRPr lang="en-US"/>
          </a:p>
        </p:txBody>
      </p:sp>
    </p:spTree>
    <p:extLst>
      <p:ext uri="{BB962C8B-B14F-4D97-AF65-F5344CB8AC3E}">
        <p14:creationId xmlns:p14="http://schemas.microsoft.com/office/powerpoint/2010/main" val="145959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8EE7D3-4AAC-4251-A766-F9C6B4BE493C}" type="slidenum">
              <a:rPr lang="en-GB" smtClean="0"/>
              <a:t>36</a:t>
            </a:fld>
            <a:endParaRPr lang="en-GB"/>
          </a:p>
        </p:txBody>
      </p:sp>
    </p:spTree>
    <p:extLst>
      <p:ext uri="{BB962C8B-B14F-4D97-AF65-F5344CB8AC3E}">
        <p14:creationId xmlns:p14="http://schemas.microsoft.com/office/powerpoint/2010/main" val="803249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2" name="Google Shape;109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3643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79768" y="4715909"/>
            <a:ext cx="5438140" cy="44677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50445" y="9430091"/>
            <a:ext cx="2945659" cy="49641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15909"/>
            <a:ext cx="5438140" cy="446770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709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15909"/>
            <a:ext cx="5438140" cy="446770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6907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15909"/>
            <a:ext cx="5438140" cy="446770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136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15909"/>
            <a:ext cx="5438140" cy="446770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026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90944" y="4133853"/>
            <a:ext cx="5401056" cy="2724151"/>
          </a:xfrm>
          <a:prstGeom prst="rect">
            <a:avLst/>
          </a:prstGeom>
        </p:spPr>
      </p:pic>
      <p:sp>
        <p:nvSpPr>
          <p:cNvPr id="2" name="Title 1"/>
          <p:cNvSpPr>
            <a:spLocks noGrp="1"/>
          </p:cNvSpPr>
          <p:nvPr>
            <p:ph type="ctrTitle" hasCustomPrompt="1"/>
          </p:nvPr>
        </p:nvSpPr>
        <p:spPr>
          <a:xfrm>
            <a:off x="612330" y="2461994"/>
            <a:ext cx="10967341" cy="916591"/>
          </a:xfrm>
        </p:spPr>
        <p:txBody>
          <a:bodyPr>
            <a:normAutofit/>
          </a:bodyPr>
          <a:lstStyle>
            <a:lvl1pPr algn="ctr">
              <a:defRPr sz="4000" baseline="0"/>
            </a:lvl1pPr>
          </a:lstStyle>
          <a:p>
            <a:r>
              <a:rPr lang="en-US"/>
              <a:t>Click to edit the </a:t>
            </a:r>
            <a:br>
              <a:rPr lang="en-US"/>
            </a:br>
            <a:r>
              <a:rPr lang="en-US"/>
              <a:t>Master title style</a:t>
            </a:r>
          </a:p>
        </p:txBody>
      </p:sp>
      <p:sp>
        <p:nvSpPr>
          <p:cNvPr id="3" name="Subtitle 2"/>
          <p:cNvSpPr>
            <a:spLocks noGrp="1"/>
          </p:cNvSpPr>
          <p:nvPr>
            <p:ph type="subTitle" idx="1"/>
          </p:nvPr>
        </p:nvSpPr>
        <p:spPr>
          <a:xfrm>
            <a:off x="1100988" y="3438960"/>
            <a:ext cx="9990039" cy="826199"/>
          </a:xfrm>
        </p:spPr>
        <p:txBody>
          <a:bodyPr>
            <a:normAutofit/>
          </a:bodyPr>
          <a:lstStyle>
            <a:lvl1pPr marL="0" indent="0" algn="ctr">
              <a:spcBef>
                <a:spcPts val="0"/>
              </a:spcBef>
              <a:buNone/>
              <a:defRPr sz="3200">
                <a:solidFill>
                  <a:schemeClr val="tx1">
                    <a:tint val="75000"/>
                  </a:schemeClr>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pic>
        <p:nvPicPr>
          <p:cNvPr id="6" name="Picture 5">
            <a:extLst>
              <a:ext uri="{FF2B5EF4-FFF2-40B4-BE49-F238E27FC236}">
                <a16:creationId xmlns:a16="http://schemas.microsoft.com/office/drawing/2014/main" id="{CBF6C4A7-E491-F64D-A912-DADAA5F9227C}"/>
              </a:ext>
            </a:extLst>
          </p:cNvPr>
          <p:cNvPicPr>
            <a:picLocks noChangeAspect="1"/>
          </p:cNvPicPr>
          <p:nvPr userDrawn="1"/>
        </p:nvPicPr>
        <p:blipFill>
          <a:blip r:embed="rId3"/>
          <a:stretch>
            <a:fillRect/>
          </a:stretch>
        </p:blipFill>
        <p:spPr>
          <a:xfrm>
            <a:off x="1583499" y="393986"/>
            <a:ext cx="9025004" cy="2091159"/>
          </a:xfrm>
          <a:prstGeom prst="rect">
            <a:avLst/>
          </a:prstGeom>
        </p:spPr>
      </p:pic>
      <p:pic>
        <p:nvPicPr>
          <p:cNvPr id="8" name="Picture 11">
            <a:extLst>
              <a:ext uri="{FF2B5EF4-FFF2-40B4-BE49-F238E27FC236}">
                <a16:creationId xmlns:a16="http://schemas.microsoft.com/office/drawing/2014/main" id="{291DC084-6AA8-4B4D-BF34-E3D3E61C2F0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1570" y="5860865"/>
            <a:ext cx="320760" cy="327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E729F29-73A8-B04D-B669-F0FC4FFB053B}"/>
              </a:ext>
            </a:extLst>
          </p:cNvPr>
          <p:cNvSpPr txBox="1"/>
          <p:nvPr userDrawn="1"/>
        </p:nvSpPr>
        <p:spPr>
          <a:xfrm>
            <a:off x="649976" y="5860865"/>
            <a:ext cx="1431802" cy="338554"/>
          </a:xfrm>
          <a:prstGeom prst="rect">
            <a:avLst/>
          </a:prstGeom>
          <a:noFill/>
        </p:spPr>
        <p:txBody>
          <a:bodyPr wrap="none" lIns="91440" tIns="45720" rIns="91440" bIns="45720" rtlCol="0" anchor="t">
            <a:spAutoFit/>
          </a:bodyPr>
          <a:lstStyle/>
          <a:p>
            <a:r>
              <a:rPr lang="en-US" sz="1600" dirty="0">
                <a:latin typeface="Trebuchet MS"/>
              </a:rPr>
              <a:t>@golaboxford</a:t>
            </a:r>
            <a:endParaRPr lang="en-US" sz="1600" dirty="0">
              <a:latin typeface="Trebuchet MS" panose="020B0703020202090204" pitchFamily="34" charset="0"/>
            </a:endParaRPr>
          </a:p>
        </p:txBody>
      </p:sp>
      <p:sp>
        <p:nvSpPr>
          <p:cNvPr id="12" name="TextBox 11">
            <a:extLst>
              <a:ext uri="{FF2B5EF4-FFF2-40B4-BE49-F238E27FC236}">
                <a16:creationId xmlns:a16="http://schemas.microsoft.com/office/drawing/2014/main" id="{68FA6FD2-A6E8-3443-847C-698F89439C85}"/>
              </a:ext>
            </a:extLst>
          </p:cNvPr>
          <p:cNvSpPr txBox="1"/>
          <p:nvPr userDrawn="1"/>
        </p:nvSpPr>
        <p:spPr>
          <a:xfrm>
            <a:off x="678709" y="6275052"/>
            <a:ext cx="1544012" cy="338554"/>
          </a:xfrm>
          <a:prstGeom prst="rect">
            <a:avLst/>
          </a:prstGeom>
          <a:noFill/>
        </p:spPr>
        <p:txBody>
          <a:bodyPr wrap="none" rtlCol="0">
            <a:spAutoFit/>
          </a:bodyPr>
          <a:lstStyle/>
          <a:p>
            <a:r>
              <a:rPr lang="en-US" sz="1600" dirty="0">
                <a:latin typeface="Trebuchet MS" panose="020B0703020202090204" pitchFamily="34" charset="0"/>
              </a:rPr>
              <a:t>golab.ox.ac.uk</a:t>
            </a:r>
          </a:p>
        </p:txBody>
      </p:sp>
      <p:pic>
        <p:nvPicPr>
          <p:cNvPr id="7" name="Picture 6">
            <a:extLst>
              <a:ext uri="{FF2B5EF4-FFF2-40B4-BE49-F238E27FC236}">
                <a16:creationId xmlns:a16="http://schemas.microsoft.com/office/drawing/2014/main" id="{85C545D3-0BE8-7545-A076-DC5BA4056D3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0343" y="6284829"/>
            <a:ext cx="331987" cy="343241"/>
          </a:xfrm>
          <a:prstGeom prst="rect">
            <a:avLst/>
          </a:prstGeom>
        </p:spPr>
      </p:pic>
    </p:spTree>
    <p:extLst>
      <p:ext uri="{BB962C8B-B14F-4D97-AF65-F5344CB8AC3E}">
        <p14:creationId xmlns:p14="http://schemas.microsoft.com/office/powerpoint/2010/main" val="163539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8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3336343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8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8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8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871641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3371484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3901330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3796369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8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316670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1414528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8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2955634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pic>
        <p:nvPicPr>
          <p:cNvPr id="17" name="Google Shape;17;p8"/>
          <p:cNvPicPr preferRelativeResize="0"/>
          <p:nvPr/>
        </p:nvPicPr>
        <p:blipFill rotWithShape="1">
          <a:blip r:embed="rId2">
            <a:alphaModFix/>
          </a:blip>
          <a:srcRect b="6727"/>
          <a:stretch/>
        </p:blipFill>
        <p:spPr>
          <a:xfrm>
            <a:off x="0" y="0"/>
            <a:ext cx="12192000" cy="6858000"/>
          </a:xfrm>
          <a:prstGeom prst="rect">
            <a:avLst/>
          </a:prstGeom>
          <a:noFill/>
          <a:ln>
            <a:noFill/>
          </a:ln>
        </p:spPr>
      </p:pic>
      <p:sp>
        <p:nvSpPr>
          <p:cNvPr id="18" name="Google Shape;18;p8"/>
          <p:cNvSpPr txBox="1">
            <a:spLocks noGrp="1"/>
          </p:cNvSpPr>
          <p:nvPr>
            <p:ph type="ctrTitle"/>
          </p:nvPr>
        </p:nvSpPr>
        <p:spPr>
          <a:xfrm>
            <a:off x="3859200" y="2479503"/>
            <a:ext cx="7163840" cy="2388870"/>
          </a:xfrm>
          <a:prstGeom prst="rect">
            <a:avLst/>
          </a:prstGeom>
          <a:solidFill>
            <a:schemeClr val="lt1"/>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C00000"/>
              </a:buClr>
              <a:buSzPts val="3400"/>
              <a:buFont typeface="Verdana"/>
              <a:buNone/>
              <a:defRPr sz="40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8323040" y="5987556"/>
            <a:ext cx="2700000" cy="819432"/>
          </a:xfrm>
          <a:prstGeom prst="rect">
            <a:avLst/>
          </a:prstGeom>
          <a:solidFill>
            <a:schemeClr val="lt1"/>
          </a:solidFill>
          <a:ln>
            <a:noFill/>
          </a:ln>
        </p:spPr>
        <p:txBody>
          <a:bodyPr spcFirstLastPara="1" wrap="square" lIns="91425" tIns="45700" rIns="91425" bIns="45700" anchor="ctr" anchorCtr="0">
            <a:normAutofit/>
          </a:bodyPr>
          <a:lstStyle>
            <a:lvl1pPr lvl="0" algn="ctr">
              <a:lnSpc>
                <a:spcPct val="100000"/>
              </a:lnSpc>
              <a:spcBef>
                <a:spcPts val="1200"/>
              </a:spcBef>
              <a:spcAft>
                <a:spcPts val="0"/>
              </a:spcAft>
              <a:buClr>
                <a:srgbClr val="A5A5A5"/>
              </a:buClr>
              <a:buSzPts val="1200"/>
              <a:buNone/>
              <a:defRPr sz="1440" b="1">
                <a:solidFill>
                  <a:srgbClr val="A5A5A5"/>
                </a:solidFill>
              </a:defRPr>
            </a:lvl1pPr>
            <a:lvl2pPr lvl="1" algn="ctr">
              <a:lnSpc>
                <a:spcPct val="90000"/>
              </a:lnSpc>
              <a:spcBef>
                <a:spcPts val="600"/>
              </a:spcBef>
              <a:spcAft>
                <a:spcPts val="0"/>
              </a:spcAft>
              <a:buClr>
                <a:schemeClr val="dk1"/>
              </a:buClr>
              <a:buSzPts val="2000"/>
              <a:buNone/>
              <a:defRPr sz="2400"/>
            </a:lvl2pPr>
            <a:lvl3pPr lvl="2" algn="ctr">
              <a:lnSpc>
                <a:spcPct val="90000"/>
              </a:lnSpc>
              <a:spcBef>
                <a:spcPts val="600"/>
              </a:spcBef>
              <a:spcAft>
                <a:spcPts val="0"/>
              </a:spcAft>
              <a:buClr>
                <a:schemeClr val="dk1"/>
              </a:buClr>
              <a:buSzPts val="1800"/>
              <a:buNone/>
              <a:defRPr sz="2160"/>
            </a:lvl3pPr>
            <a:lvl4pPr lvl="3" algn="ctr">
              <a:lnSpc>
                <a:spcPct val="90000"/>
              </a:lnSpc>
              <a:spcBef>
                <a:spcPts val="600"/>
              </a:spcBef>
              <a:spcAft>
                <a:spcPts val="0"/>
              </a:spcAft>
              <a:buClr>
                <a:schemeClr val="dk1"/>
              </a:buClr>
              <a:buSzPts val="1600"/>
              <a:buNone/>
              <a:defRPr sz="1920"/>
            </a:lvl4pPr>
            <a:lvl5pPr lvl="4" algn="ctr">
              <a:lnSpc>
                <a:spcPct val="90000"/>
              </a:lnSpc>
              <a:spcBef>
                <a:spcPts val="600"/>
              </a:spcBef>
              <a:spcAft>
                <a:spcPts val="0"/>
              </a:spcAft>
              <a:buClr>
                <a:schemeClr val="dk1"/>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a:endParaRPr/>
          </a:p>
        </p:txBody>
      </p:sp>
    </p:spTree>
    <p:extLst>
      <p:ext uri="{BB962C8B-B14F-4D97-AF65-F5344CB8AC3E}">
        <p14:creationId xmlns:p14="http://schemas.microsoft.com/office/powerpoint/2010/main" val="3221070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9"/>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9"/>
          <p:cNvSpPr txBox="1">
            <a:spLocks noGrp="1"/>
          </p:cNvSpPr>
          <p:nvPr>
            <p:ph type="body" idx="1"/>
          </p:nvPr>
        </p:nvSpPr>
        <p:spPr>
          <a:xfrm>
            <a:off x="838200" y="1833630"/>
            <a:ext cx="10515600" cy="4352926"/>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6741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9" y="274639"/>
            <a:ext cx="6891729" cy="845016"/>
          </a:xfrm>
        </p:spPr>
        <p:txBody>
          <a:bodyPr/>
          <a:lstStyle/>
          <a:p>
            <a:r>
              <a:rPr lang="en-US"/>
              <a:t>Click to edit Master title style</a:t>
            </a:r>
          </a:p>
        </p:txBody>
      </p:sp>
      <p:sp>
        <p:nvSpPr>
          <p:cNvPr id="3" name="Content Placeholder 2"/>
          <p:cNvSpPr>
            <a:spLocks noGrp="1"/>
          </p:cNvSpPr>
          <p:nvPr>
            <p:ph idx="1"/>
          </p:nvPr>
        </p:nvSpPr>
        <p:spPr>
          <a:xfrm>
            <a:off x="609600" y="1197588"/>
            <a:ext cx="10972800" cy="4736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09606" y="6377908"/>
            <a:ext cx="590711" cy="365125"/>
          </a:xfrm>
        </p:spPr>
        <p:txBody>
          <a:bodyPr/>
          <a:lstStyle/>
          <a:p>
            <a:fld id="{DE1C4AF0-AB82-6346-890A-EF599C777360}" type="slidenum">
              <a:rPr lang="en-US" smtClean="0"/>
              <a:t>‹#›</a:t>
            </a:fld>
            <a:endParaRPr lang="en-US"/>
          </a:p>
        </p:txBody>
      </p:sp>
      <p:sp>
        <p:nvSpPr>
          <p:cNvPr id="7" name="Footer Placeholder 4"/>
          <p:cNvSpPr>
            <a:spLocks noGrp="1"/>
          </p:cNvSpPr>
          <p:nvPr>
            <p:ph type="ftr" sz="quarter" idx="3"/>
          </p:nvPr>
        </p:nvSpPr>
        <p:spPr>
          <a:xfrm>
            <a:off x="609600" y="5998384"/>
            <a:ext cx="3860800" cy="307761"/>
          </a:xfrm>
          <a:prstGeom prst="rect">
            <a:avLst/>
          </a:prstGeom>
        </p:spPr>
        <p:txBody>
          <a:bodyPr/>
          <a:lstStyle>
            <a:lvl1pPr>
              <a:defRPr sz="1900"/>
            </a:lvl1pPr>
          </a:lstStyle>
          <a:p>
            <a:endParaRPr lang="en-US"/>
          </a:p>
        </p:txBody>
      </p:sp>
      <p:pic>
        <p:nvPicPr>
          <p:cNvPr id="5" name="Picture 4">
            <a:extLst>
              <a:ext uri="{FF2B5EF4-FFF2-40B4-BE49-F238E27FC236}">
                <a16:creationId xmlns:a16="http://schemas.microsoft.com/office/drawing/2014/main" id="{A96789DD-9C82-5B41-9232-640297CED068}"/>
              </a:ext>
            </a:extLst>
          </p:cNvPr>
          <p:cNvPicPr>
            <a:picLocks noChangeAspect="1"/>
          </p:cNvPicPr>
          <p:nvPr userDrawn="1"/>
        </p:nvPicPr>
        <p:blipFill>
          <a:blip r:embed="rId2"/>
          <a:stretch>
            <a:fillRect/>
          </a:stretch>
        </p:blipFill>
        <p:spPr>
          <a:xfrm>
            <a:off x="7632171" y="204357"/>
            <a:ext cx="3950229" cy="915297"/>
          </a:xfrm>
          <a:prstGeom prst="rect">
            <a:avLst/>
          </a:prstGeom>
        </p:spPr>
      </p:pic>
    </p:spTree>
    <p:extLst>
      <p:ext uri="{BB962C8B-B14F-4D97-AF65-F5344CB8AC3E}">
        <p14:creationId xmlns:p14="http://schemas.microsoft.com/office/powerpoint/2010/main" val="2789211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74662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831851" y="1710690"/>
            <a:ext cx="10515600" cy="285178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6000"/>
              <a:buFont typeface="Verdana"/>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831851" y="4589146"/>
            <a:ext cx="10515600" cy="1501140"/>
          </a:xfrm>
          <a:prstGeom prst="rect">
            <a:avLst/>
          </a:prstGeom>
          <a:noFill/>
          <a:ln>
            <a:noFill/>
          </a:ln>
        </p:spPr>
        <p:txBody>
          <a:bodyPr spcFirstLastPara="1" wrap="square" lIns="91425" tIns="45700" rIns="91425" bIns="45700" anchor="t" anchorCtr="0">
            <a:normAutofit/>
          </a:bodyPr>
          <a:lstStyle>
            <a:lvl1pPr marL="548640" lvl="0" indent="-274320" algn="l">
              <a:lnSpc>
                <a:spcPct val="90000"/>
              </a:lnSpc>
              <a:spcBef>
                <a:spcPts val="1200"/>
              </a:spcBef>
              <a:spcAft>
                <a:spcPts val="0"/>
              </a:spcAft>
              <a:buClr>
                <a:srgbClr val="888888"/>
              </a:buClr>
              <a:buSzPts val="2400"/>
              <a:buNone/>
              <a:defRPr sz="2880">
                <a:solidFill>
                  <a:srgbClr val="888888"/>
                </a:solidFill>
              </a:defRPr>
            </a:lvl1pPr>
            <a:lvl2pPr marL="1097280" lvl="1" indent="-274320" algn="l">
              <a:lnSpc>
                <a:spcPct val="90000"/>
              </a:lnSpc>
              <a:spcBef>
                <a:spcPts val="600"/>
              </a:spcBef>
              <a:spcAft>
                <a:spcPts val="0"/>
              </a:spcAft>
              <a:buClr>
                <a:srgbClr val="888888"/>
              </a:buClr>
              <a:buSzPts val="2000"/>
              <a:buNone/>
              <a:defRPr sz="2400">
                <a:solidFill>
                  <a:srgbClr val="888888"/>
                </a:solidFill>
              </a:defRPr>
            </a:lvl2pPr>
            <a:lvl3pPr marL="1645920" lvl="2" indent="-274320" algn="l">
              <a:lnSpc>
                <a:spcPct val="90000"/>
              </a:lnSpc>
              <a:spcBef>
                <a:spcPts val="600"/>
              </a:spcBef>
              <a:spcAft>
                <a:spcPts val="0"/>
              </a:spcAft>
              <a:buClr>
                <a:srgbClr val="888888"/>
              </a:buClr>
              <a:buSzPts val="1800"/>
              <a:buNone/>
              <a:defRPr sz="2160">
                <a:solidFill>
                  <a:srgbClr val="888888"/>
                </a:solidFill>
              </a:defRPr>
            </a:lvl3pPr>
            <a:lvl4pPr marL="2194560" lvl="3" indent="-274320" algn="l">
              <a:lnSpc>
                <a:spcPct val="90000"/>
              </a:lnSpc>
              <a:spcBef>
                <a:spcPts val="600"/>
              </a:spcBef>
              <a:spcAft>
                <a:spcPts val="0"/>
              </a:spcAft>
              <a:buClr>
                <a:srgbClr val="888888"/>
              </a:buClr>
              <a:buSzPts val="1600"/>
              <a:buNone/>
              <a:defRPr sz="1920">
                <a:solidFill>
                  <a:srgbClr val="888888"/>
                </a:solidFill>
              </a:defRPr>
            </a:lvl4pPr>
            <a:lvl5pPr marL="2743200" lvl="4" indent="-274320" algn="l">
              <a:lnSpc>
                <a:spcPct val="90000"/>
              </a:lnSpc>
              <a:spcBef>
                <a:spcPts val="600"/>
              </a:spcBef>
              <a:spcAft>
                <a:spcPts val="0"/>
              </a:spcAft>
              <a:buClr>
                <a:srgbClr val="888888"/>
              </a:buClr>
              <a:buSzPts val="1600"/>
              <a:buNone/>
              <a:defRPr sz="1920">
                <a:solidFill>
                  <a:srgbClr val="888888"/>
                </a:solidFill>
              </a:defRPr>
            </a:lvl5pPr>
            <a:lvl6pPr marL="3291840" lvl="5" indent="-274320" algn="l">
              <a:lnSpc>
                <a:spcPct val="90000"/>
              </a:lnSpc>
              <a:spcBef>
                <a:spcPts val="600"/>
              </a:spcBef>
              <a:spcAft>
                <a:spcPts val="0"/>
              </a:spcAft>
              <a:buClr>
                <a:srgbClr val="888888"/>
              </a:buClr>
              <a:buSzPts val="1600"/>
              <a:buNone/>
              <a:defRPr sz="1920">
                <a:solidFill>
                  <a:srgbClr val="888888"/>
                </a:solidFill>
              </a:defRPr>
            </a:lvl6pPr>
            <a:lvl7pPr marL="3840480" lvl="6" indent="-274320" algn="l">
              <a:lnSpc>
                <a:spcPct val="90000"/>
              </a:lnSpc>
              <a:spcBef>
                <a:spcPts val="600"/>
              </a:spcBef>
              <a:spcAft>
                <a:spcPts val="0"/>
              </a:spcAft>
              <a:buClr>
                <a:srgbClr val="888888"/>
              </a:buClr>
              <a:buSzPts val="1600"/>
              <a:buNone/>
              <a:defRPr sz="1920">
                <a:solidFill>
                  <a:srgbClr val="888888"/>
                </a:solidFill>
              </a:defRPr>
            </a:lvl7pPr>
            <a:lvl8pPr marL="4389120" lvl="7" indent="-274320" algn="l">
              <a:lnSpc>
                <a:spcPct val="90000"/>
              </a:lnSpc>
              <a:spcBef>
                <a:spcPts val="600"/>
              </a:spcBef>
              <a:spcAft>
                <a:spcPts val="0"/>
              </a:spcAft>
              <a:buClr>
                <a:srgbClr val="888888"/>
              </a:buClr>
              <a:buSzPts val="1600"/>
              <a:buNone/>
              <a:defRPr sz="1920">
                <a:solidFill>
                  <a:srgbClr val="888888"/>
                </a:solidFill>
              </a:defRPr>
            </a:lvl8pPr>
            <a:lvl9pPr marL="4937760" lvl="8" indent="-274320" algn="l">
              <a:lnSpc>
                <a:spcPct val="90000"/>
              </a:lnSpc>
              <a:spcBef>
                <a:spcPts val="600"/>
              </a:spcBef>
              <a:spcAft>
                <a:spcPts val="0"/>
              </a:spcAft>
              <a:buClr>
                <a:srgbClr val="888888"/>
              </a:buClr>
              <a:buSzPts val="1600"/>
              <a:buNone/>
              <a:defRPr sz="1920">
                <a:solidFill>
                  <a:srgbClr val="888888"/>
                </a:solidFill>
              </a:defRPr>
            </a:lvl9pPr>
          </a:lstStyle>
          <a:p>
            <a:endParaRPr/>
          </a:p>
        </p:txBody>
      </p:sp>
      <p:sp>
        <p:nvSpPr>
          <p:cNvPr id="28" name="Google Shape;28;p11"/>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29" name="Google Shape;29;p11"/>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30" name="Google Shape;30;p11"/>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16518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
          <p:cNvSpPr txBox="1">
            <a:spLocks noGrp="1"/>
          </p:cNvSpPr>
          <p:nvPr>
            <p:ph type="body" idx="1"/>
          </p:nvPr>
        </p:nvSpPr>
        <p:spPr>
          <a:xfrm>
            <a:off x="838200" y="1824990"/>
            <a:ext cx="5156200" cy="4352926"/>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34" name="Google Shape;34;p12"/>
          <p:cNvSpPr txBox="1">
            <a:spLocks noGrp="1"/>
          </p:cNvSpPr>
          <p:nvPr>
            <p:ph type="body" idx="2"/>
          </p:nvPr>
        </p:nvSpPr>
        <p:spPr>
          <a:xfrm>
            <a:off x="6197600" y="1824990"/>
            <a:ext cx="5156200" cy="4352926"/>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35" name="Google Shape;35;p12"/>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36" name="Google Shape;36;p12"/>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37" name="Google Shape;37;p12"/>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4831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Google Shape;39;p13"/>
          <p:cNvSpPr txBox="1">
            <a:spLocks noGrp="1"/>
          </p:cNvSpPr>
          <p:nvPr>
            <p:ph type="title"/>
          </p:nvPr>
        </p:nvSpPr>
        <p:spPr>
          <a:xfrm>
            <a:off x="840317" y="365760"/>
            <a:ext cx="10515600" cy="13258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3"/>
          <p:cNvSpPr txBox="1">
            <a:spLocks noGrp="1"/>
          </p:cNvSpPr>
          <p:nvPr>
            <p:ph type="body" idx="1"/>
          </p:nvPr>
        </p:nvSpPr>
        <p:spPr>
          <a:xfrm>
            <a:off x="840318" y="1682116"/>
            <a:ext cx="5158316" cy="822960"/>
          </a:xfrm>
          <a:prstGeom prst="rect">
            <a:avLst/>
          </a:prstGeom>
          <a:noFill/>
          <a:ln>
            <a:noFill/>
          </a:ln>
        </p:spPr>
        <p:txBody>
          <a:bodyPr spcFirstLastPara="1" wrap="square" lIns="91425" tIns="45700" rIns="91425" bIns="45700" anchor="b" anchorCtr="0">
            <a:normAutofit/>
          </a:bodyPr>
          <a:lstStyle>
            <a:lvl1pPr marL="548640" lvl="0" indent="-274320" algn="l">
              <a:lnSpc>
                <a:spcPct val="90000"/>
              </a:lnSpc>
              <a:spcBef>
                <a:spcPts val="1200"/>
              </a:spcBef>
              <a:spcAft>
                <a:spcPts val="0"/>
              </a:spcAft>
              <a:buClr>
                <a:schemeClr val="dk1"/>
              </a:buClr>
              <a:buSzPts val="2400"/>
              <a:buNone/>
              <a:defRPr sz="2880" b="1"/>
            </a:lvl1pPr>
            <a:lvl2pPr marL="1097280" lvl="1" indent="-274320" algn="l">
              <a:lnSpc>
                <a:spcPct val="90000"/>
              </a:lnSpc>
              <a:spcBef>
                <a:spcPts val="600"/>
              </a:spcBef>
              <a:spcAft>
                <a:spcPts val="0"/>
              </a:spcAft>
              <a:buClr>
                <a:schemeClr val="dk1"/>
              </a:buClr>
              <a:buSzPts val="2000"/>
              <a:buNone/>
              <a:defRPr sz="2400" b="1"/>
            </a:lvl2pPr>
            <a:lvl3pPr marL="1645920" lvl="2" indent="-274320" algn="l">
              <a:lnSpc>
                <a:spcPct val="90000"/>
              </a:lnSpc>
              <a:spcBef>
                <a:spcPts val="600"/>
              </a:spcBef>
              <a:spcAft>
                <a:spcPts val="0"/>
              </a:spcAft>
              <a:buClr>
                <a:schemeClr val="dk1"/>
              </a:buClr>
              <a:buSzPts val="1800"/>
              <a:buNone/>
              <a:defRPr sz="2160" b="1"/>
            </a:lvl3pPr>
            <a:lvl4pPr marL="2194560" lvl="3" indent="-274320" algn="l">
              <a:lnSpc>
                <a:spcPct val="90000"/>
              </a:lnSpc>
              <a:spcBef>
                <a:spcPts val="600"/>
              </a:spcBef>
              <a:spcAft>
                <a:spcPts val="0"/>
              </a:spcAft>
              <a:buClr>
                <a:schemeClr val="dk1"/>
              </a:buClr>
              <a:buSzPts val="1600"/>
              <a:buNone/>
              <a:defRPr sz="1920" b="1"/>
            </a:lvl4pPr>
            <a:lvl5pPr marL="2743200" lvl="4" indent="-274320" algn="l">
              <a:lnSpc>
                <a:spcPct val="90000"/>
              </a:lnSpc>
              <a:spcBef>
                <a:spcPts val="600"/>
              </a:spcBef>
              <a:spcAft>
                <a:spcPts val="0"/>
              </a:spcAft>
              <a:buClr>
                <a:schemeClr val="dk1"/>
              </a:buClr>
              <a:buSzPts val="1600"/>
              <a:buNone/>
              <a:defRPr sz="1920" b="1"/>
            </a:lvl5pPr>
            <a:lvl6pPr marL="3291840" lvl="5" indent="-274320" algn="l">
              <a:lnSpc>
                <a:spcPct val="90000"/>
              </a:lnSpc>
              <a:spcBef>
                <a:spcPts val="600"/>
              </a:spcBef>
              <a:spcAft>
                <a:spcPts val="0"/>
              </a:spcAft>
              <a:buClr>
                <a:schemeClr val="dk1"/>
              </a:buClr>
              <a:buSzPts val="1600"/>
              <a:buNone/>
              <a:defRPr sz="1920" b="1"/>
            </a:lvl6pPr>
            <a:lvl7pPr marL="3840480" lvl="6" indent="-274320" algn="l">
              <a:lnSpc>
                <a:spcPct val="90000"/>
              </a:lnSpc>
              <a:spcBef>
                <a:spcPts val="600"/>
              </a:spcBef>
              <a:spcAft>
                <a:spcPts val="0"/>
              </a:spcAft>
              <a:buClr>
                <a:schemeClr val="dk1"/>
              </a:buClr>
              <a:buSzPts val="1600"/>
              <a:buNone/>
              <a:defRPr sz="1920" b="1"/>
            </a:lvl7pPr>
            <a:lvl8pPr marL="4389120" lvl="7" indent="-274320" algn="l">
              <a:lnSpc>
                <a:spcPct val="90000"/>
              </a:lnSpc>
              <a:spcBef>
                <a:spcPts val="600"/>
              </a:spcBef>
              <a:spcAft>
                <a:spcPts val="0"/>
              </a:spcAft>
              <a:buClr>
                <a:schemeClr val="dk1"/>
              </a:buClr>
              <a:buSzPts val="1600"/>
              <a:buNone/>
              <a:defRPr sz="1920" b="1"/>
            </a:lvl8pPr>
            <a:lvl9pPr marL="4937760" lvl="8" indent="-274320" algn="l">
              <a:lnSpc>
                <a:spcPct val="90000"/>
              </a:lnSpc>
              <a:spcBef>
                <a:spcPts val="600"/>
              </a:spcBef>
              <a:spcAft>
                <a:spcPts val="0"/>
              </a:spcAft>
              <a:buClr>
                <a:schemeClr val="dk1"/>
              </a:buClr>
              <a:buSzPts val="1600"/>
              <a:buNone/>
              <a:defRPr sz="1920" b="1"/>
            </a:lvl9pPr>
          </a:lstStyle>
          <a:p>
            <a:endParaRPr/>
          </a:p>
        </p:txBody>
      </p:sp>
      <p:sp>
        <p:nvSpPr>
          <p:cNvPr id="41" name="Google Shape;41;p13"/>
          <p:cNvSpPr txBox="1">
            <a:spLocks noGrp="1"/>
          </p:cNvSpPr>
          <p:nvPr>
            <p:ph type="body" idx="2"/>
          </p:nvPr>
        </p:nvSpPr>
        <p:spPr>
          <a:xfrm>
            <a:off x="840318" y="2505076"/>
            <a:ext cx="5158316" cy="3684270"/>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42" name="Google Shape;42;p13"/>
          <p:cNvSpPr txBox="1">
            <a:spLocks noGrp="1"/>
          </p:cNvSpPr>
          <p:nvPr>
            <p:ph type="body" idx="3"/>
          </p:nvPr>
        </p:nvSpPr>
        <p:spPr>
          <a:xfrm>
            <a:off x="6172200" y="1682116"/>
            <a:ext cx="5183717" cy="822960"/>
          </a:xfrm>
          <a:prstGeom prst="rect">
            <a:avLst/>
          </a:prstGeom>
          <a:noFill/>
          <a:ln>
            <a:noFill/>
          </a:ln>
        </p:spPr>
        <p:txBody>
          <a:bodyPr spcFirstLastPara="1" wrap="square" lIns="91425" tIns="45700" rIns="91425" bIns="45700" anchor="b" anchorCtr="0">
            <a:normAutofit/>
          </a:bodyPr>
          <a:lstStyle>
            <a:lvl1pPr marL="548640" lvl="0" indent="-274320" algn="l">
              <a:lnSpc>
                <a:spcPct val="90000"/>
              </a:lnSpc>
              <a:spcBef>
                <a:spcPts val="1200"/>
              </a:spcBef>
              <a:spcAft>
                <a:spcPts val="0"/>
              </a:spcAft>
              <a:buClr>
                <a:schemeClr val="dk1"/>
              </a:buClr>
              <a:buSzPts val="2400"/>
              <a:buNone/>
              <a:defRPr sz="2880" b="1"/>
            </a:lvl1pPr>
            <a:lvl2pPr marL="1097280" lvl="1" indent="-274320" algn="l">
              <a:lnSpc>
                <a:spcPct val="90000"/>
              </a:lnSpc>
              <a:spcBef>
                <a:spcPts val="600"/>
              </a:spcBef>
              <a:spcAft>
                <a:spcPts val="0"/>
              </a:spcAft>
              <a:buClr>
                <a:schemeClr val="dk1"/>
              </a:buClr>
              <a:buSzPts val="2000"/>
              <a:buNone/>
              <a:defRPr sz="2400" b="1"/>
            </a:lvl2pPr>
            <a:lvl3pPr marL="1645920" lvl="2" indent="-274320" algn="l">
              <a:lnSpc>
                <a:spcPct val="90000"/>
              </a:lnSpc>
              <a:spcBef>
                <a:spcPts val="600"/>
              </a:spcBef>
              <a:spcAft>
                <a:spcPts val="0"/>
              </a:spcAft>
              <a:buClr>
                <a:schemeClr val="dk1"/>
              </a:buClr>
              <a:buSzPts val="1800"/>
              <a:buNone/>
              <a:defRPr sz="2160" b="1"/>
            </a:lvl3pPr>
            <a:lvl4pPr marL="2194560" lvl="3" indent="-274320" algn="l">
              <a:lnSpc>
                <a:spcPct val="90000"/>
              </a:lnSpc>
              <a:spcBef>
                <a:spcPts val="600"/>
              </a:spcBef>
              <a:spcAft>
                <a:spcPts val="0"/>
              </a:spcAft>
              <a:buClr>
                <a:schemeClr val="dk1"/>
              </a:buClr>
              <a:buSzPts val="1600"/>
              <a:buNone/>
              <a:defRPr sz="1920" b="1"/>
            </a:lvl4pPr>
            <a:lvl5pPr marL="2743200" lvl="4" indent="-274320" algn="l">
              <a:lnSpc>
                <a:spcPct val="90000"/>
              </a:lnSpc>
              <a:spcBef>
                <a:spcPts val="600"/>
              </a:spcBef>
              <a:spcAft>
                <a:spcPts val="0"/>
              </a:spcAft>
              <a:buClr>
                <a:schemeClr val="dk1"/>
              </a:buClr>
              <a:buSzPts val="1600"/>
              <a:buNone/>
              <a:defRPr sz="1920" b="1"/>
            </a:lvl5pPr>
            <a:lvl6pPr marL="3291840" lvl="5" indent="-274320" algn="l">
              <a:lnSpc>
                <a:spcPct val="90000"/>
              </a:lnSpc>
              <a:spcBef>
                <a:spcPts val="600"/>
              </a:spcBef>
              <a:spcAft>
                <a:spcPts val="0"/>
              </a:spcAft>
              <a:buClr>
                <a:schemeClr val="dk1"/>
              </a:buClr>
              <a:buSzPts val="1600"/>
              <a:buNone/>
              <a:defRPr sz="1920" b="1"/>
            </a:lvl6pPr>
            <a:lvl7pPr marL="3840480" lvl="6" indent="-274320" algn="l">
              <a:lnSpc>
                <a:spcPct val="90000"/>
              </a:lnSpc>
              <a:spcBef>
                <a:spcPts val="600"/>
              </a:spcBef>
              <a:spcAft>
                <a:spcPts val="0"/>
              </a:spcAft>
              <a:buClr>
                <a:schemeClr val="dk1"/>
              </a:buClr>
              <a:buSzPts val="1600"/>
              <a:buNone/>
              <a:defRPr sz="1920" b="1"/>
            </a:lvl7pPr>
            <a:lvl8pPr marL="4389120" lvl="7" indent="-274320" algn="l">
              <a:lnSpc>
                <a:spcPct val="90000"/>
              </a:lnSpc>
              <a:spcBef>
                <a:spcPts val="600"/>
              </a:spcBef>
              <a:spcAft>
                <a:spcPts val="0"/>
              </a:spcAft>
              <a:buClr>
                <a:schemeClr val="dk1"/>
              </a:buClr>
              <a:buSzPts val="1600"/>
              <a:buNone/>
              <a:defRPr sz="1920" b="1"/>
            </a:lvl8pPr>
            <a:lvl9pPr marL="4937760" lvl="8" indent="-274320" algn="l">
              <a:lnSpc>
                <a:spcPct val="90000"/>
              </a:lnSpc>
              <a:spcBef>
                <a:spcPts val="600"/>
              </a:spcBef>
              <a:spcAft>
                <a:spcPts val="0"/>
              </a:spcAft>
              <a:buClr>
                <a:schemeClr val="dk1"/>
              </a:buClr>
              <a:buSzPts val="1600"/>
              <a:buNone/>
              <a:defRPr sz="1920" b="1"/>
            </a:lvl9pPr>
          </a:lstStyle>
          <a:p>
            <a:endParaRPr/>
          </a:p>
        </p:txBody>
      </p:sp>
      <p:sp>
        <p:nvSpPr>
          <p:cNvPr id="43" name="Google Shape;43;p13"/>
          <p:cNvSpPr txBox="1">
            <a:spLocks noGrp="1"/>
          </p:cNvSpPr>
          <p:nvPr>
            <p:ph type="body" idx="4"/>
          </p:nvPr>
        </p:nvSpPr>
        <p:spPr>
          <a:xfrm>
            <a:off x="6172200" y="2505076"/>
            <a:ext cx="5183717" cy="3684270"/>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44" name="Google Shape;44;p13"/>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45" name="Google Shape;45;p13"/>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46" name="Google Shape;46;p13"/>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6822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4"/>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49" name="Google Shape;49;p14"/>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50" name="Google Shape;50;p14"/>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9480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
        <p:cNvGrpSpPr/>
        <p:nvPr/>
      </p:nvGrpSpPr>
      <p:grpSpPr>
        <a:xfrm>
          <a:off x="0" y="0"/>
          <a:ext cx="0" cy="0"/>
          <a:chOff x="0" y="0"/>
          <a:chExt cx="0" cy="0"/>
        </a:xfrm>
      </p:grpSpPr>
      <p:sp>
        <p:nvSpPr>
          <p:cNvPr id="52" name="Google Shape;52;p15"/>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3200"/>
              <a:buFont typeface="Verdana"/>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5"/>
          <p:cNvSpPr txBox="1">
            <a:spLocks noGrp="1"/>
          </p:cNvSpPr>
          <p:nvPr>
            <p:ph type="body" idx="1"/>
          </p:nvPr>
        </p:nvSpPr>
        <p:spPr>
          <a:xfrm>
            <a:off x="5183717" y="986790"/>
            <a:ext cx="6172200" cy="4874896"/>
          </a:xfrm>
          <a:prstGeom prst="rect">
            <a:avLst/>
          </a:prstGeom>
          <a:noFill/>
          <a:ln>
            <a:noFill/>
          </a:ln>
        </p:spPr>
        <p:txBody>
          <a:bodyPr spcFirstLastPara="1" wrap="square" lIns="91425" tIns="45700" rIns="91425" bIns="45700" anchor="t" anchorCtr="0">
            <a:normAutofit/>
          </a:bodyPr>
          <a:lstStyle>
            <a:lvl1pPr marL="548640" lvl="0" indent="-518160" algn="l">
              <a:lnSpc>
                <a:spcPct val="90000"/>
              </a:lnSpc>
              <a:spcBef>
                <a:spcPts val="1200"/>
              </a:spcBef>
              <a:spcAft>
                <a:spcPts val="0"/>
              </a:spcAft>
              <a:buClr>
                <a:schemeClr val="dk1"/>
              </a:buClr>
              <a:buSzPts val="3200"/>
              <a:buChar char="•"/>
              <a:defRPr sz="3840"/>
            </a:lvl1pPr>
            <a:lvl2pPr marL="1097280" lvl="1" indent="-487680" algn="l">
              <a:lnSpc>
                <a:spcPct val="90000"/>
              </a:lnSpc>
              <a:spcBef>
                <a:spcPts val="600"/>
              </a:spcBef>
              <a:spcAft>
                <a:spcPts val="0"/>
              </a:spcAft>
              <a:buClr>
                <a:schemeClr val="dk1"/>
              </a:buClr>
              <a:buSzPts val="2800"/>
              <a:buChar char="•"/>
              <a:defRPr sz="3360"/>
            </a:lvl2pPr>
            <a:lvl3pPr marL="1645920" lvl="2" indent="-457200" algn="l">
              <a:lnSpc>
                <a:spcPct val="90000"/>
              </a:lnSpc>
              <a:spcBef>
                <a:spcPts val="600"/>
              </a:spcBef>
              <a:spcAft>
                <a:spcPts val="0"/>
              </a:spcAft>
              <a:buClr>
                <a:schemeClr val="dk1"/>
              </a:buClr>
              <a:buSzPts val="2400"/>
              <a:buChar char="•"/>
              <a:defRPr sz="2880"/>
            </a:lvl3pPr>
            <a:lvl4pPr marL="2194560" lvl="3" indent="-426720" algn="l">
              <a:lnSpc>
                <a:spcPct val="90000"/>
              </a:lnSpc>
              <a:spcBef>
                <a:spcPts val="600"/>
              </a:spcBef>
              <a:spcAft>
                <a:spcPts val="0"/>
              </a:spcAft>
              <a:buClr>
                <a:schemeClr val="dk1"/>
              </a:buClr>
              <a:buSzPts val="2000"/>
              <a:buChar char="•"/>
              <a:defRPr sz="2400"/>
            </a:lvl4pPr>
            <a:lvl5pPr marL="2743200" lvl="4" indent="-426720" algn="l">
              <a:lnSpc>
                <a:spcPct val="90000"/>
              </a:lnSpc>
              <a:spcBef>
                <a:spcPts val="600"/>
              </a:spcBef>
              <a:spcAft>
                <a:spcPts val="0"/>
              </a:spcAft>
              <a:buClr>
                <a:schemeClr val="dk1"/>
              </a:buClr>
              <a:buSzPts val="2000"/>
              <a:buChar char="•"/>
              <a:defRPr sz="2400"/>
            </a:lvl5pPr>
            <a:lvl6pPr marL="3291840" lvl="5" indent="-426720" algn="l">
              <a:lnSpc>
                <a:spcPct val="90000"/>
              </a:lnSpc>
              <a:spcBef>
                <a:spcPts val="600"/>
              </a:spcBef>
              <a:spcAft>
                <a:spcPts val="0"/>
              </a:spcAft>
              <a:buClr>
                <a:schemeClr val="dk1"/>
              </a:buClr>
              <a:buSzPts val="2000"/>
              <a:buChar char="•"/>
              <a:defRPr sz="2400"/>
            </a:lvl6pPr>
            <a:lvl7pPr marL="3840480" lvl="6" indent="-426720" algn="l">
              <a:lnSpc>
                <a:spcPct val="90000"/>
              </a:lnSpc>
              <a:spcBef>
                <a:spcPts val="600"/>
              </a:spcBef>
              <a:spcAft>
                <a:spcPts val="0"/>
              </a:spcAft>
              <a:buClr>
                <a:schemeClr val="dk1"/>
              </a:buClr>
              <a:buSzPts val="2000"/>
              <a:buChar char="•"/>
              <a:defRPr sz="2400"/>
            </a:lvl7pPr>
            <a:lvl8pPr marL="4389120" lvl="7" indent="-426720" algn="l">
              <a:lnSpc>
                <a:spcPct val="90000"/>
              </a:lnSpc>
              <a:spcBef>
                <a:spcPts val="600"/>
              </a:spcBef>
              <a:spcAft>
                <a:spcPts val="0"/>
              </a:spcAft>
              <a:buClr>
                <a:schemeClr val="dk1"/>
              </a:buClr>
              <a:buSzPts val="2000"/>
              <a:buChar char="•"/>
              <a:defRPr sz="2400"/>
            </a:lvl8pPr>
            <a:lvl9pPr marL="4937760" lvl="8" indent="-426720" algn="l">
              <a:lnSpc>
                <a:spcPct val="90000"/>
              </a:lnSpc>
              <a:spcBef>
                <a:spcPts val="600"/>
              </a:spcBef>
              <a:spcAft>
                <a:spcPts val="0"/>
              </a:spcAft>
              <a:buClr>
                <a:schemeClr val="dk1"/>
              </a:buClr>
              <a:buSzPts val="2000"/>
              <a:buChar char="•"/>
              <a:defRPr sz="2400"/>
            </a:lvl9pPr>
          </a:lstStyle>
          <a:p>
            <a:endParaRPr/>
          </a:p>
        </p:txBody>
      </p:sp>
      <p:sp>
        <p:nvSpPr>
          <p:cNvPr id="54" name="Google Shape;54;p15"/>
          <p:cNvSpPr txBox="1">
            <a:spLocks noGrp="1"/>
          </p:cNvSpPr>
          <p:nvPr>
            <p:ph type="body" idx="2"/>
          </p:nvPr>
        </p:nvSpPr>
        <p:spPr>
          <a:xfrm>
            <a:off x="840318" y="2057400"/>
            <a:ext cx="3932767" cy="3811906"/>
          </a:xfrm>
          <a:prstGeom prst="rect">
            <a:avLst/>
          </a:prstGeom>
          <a:noFill/>
          <a:ln>
            <a:noFill/>
          </a:ln>
        </p:spPr>
        <p:txBody>
          <a:bodyPr spcFirstLastPara="1" wrap="square" lIns="91425" tIns="45700" rIns="91425" bIns="45700" anchor="t" anchorCtr="0">
            <a:normAutofit/>
          </a:bodyPr>
          <a:lstStyle>
            <a:lvl1pPr marL="548640" lvl="0" indent="-274320" algn="l">
              <a:lnSpc>
                <a:spcPct val="90000"/>
              </a:lnSpc>
              <a:spcBef>
                <a:spcPts val="1200"/>
              </a:spcBef>
              <a:spcAft>
                <a:spcPts val="0"/>
              </a:spcAft>
              <a:buClr>
                <a:schemeClr val="dk1"/>
              </a:buClr>
              <a:buSzPts val="1600"/>
              <a:buNone/>
              <a:defRPr sz="1920"/>
            </a:lvl1pPr>
            <a:lvl2pPr marL="1097280" lvl="1" indent="-274320" algn="l">
              <a:lnSpc>
                <a:spcPct val="90000"/>
              </a:lnSpc>
              <a:spcBef>
                <a:spcPts val="600"/>
              </a:spcBef>
              <a:spcAft>
                <a:spcPts val="0"/>
              </a:spcAft>
              <a:buClr>
                <a:schemeClr val="dk1"/>
              </a:buClr>
              <a:buSzPts val="1400"/>
              <a:buNone/>
              <a:defRPr sz="1680"/>
            </a:lvl2pPr>
            <a:lvl3pPr marL="1645920" lvl="2" indent="-274320" algn="l">
              <a:lnSpc>
                <a:spcPct val="90000"/>
              </a:lnSpc>
              <a:spcBef>
                <a:spcPts val="600"/>
              </a:spcBef>
              <a:spcAft>
                <a:spcPts val="0"/>
              </a:spcAft>
              <a:buClr>
                <a:schemeClr val="dk1"/>
              </a:buClr>
              <a:buSzPts val="1200"/>
              <a:buNone/>
              <a:defRPr sz="1440"/>
            </a:lvl3pPr>
            <a:lvl4pPr marL="2194560" lvl="3" indent="-274320" algn="l">
              <a:lnSpc>
                <a:spcPct val="90000"/>
              </a:lnSpc>
              <a:spcBef>
                <a:spcPts val="600"/>
              </a:spcBef>
              <a:spcAft>
                <a:spcPts val="0"/>
              </a:spcAft>
              <a:buClr>
                <a:schemeClr val="dk1"/>
              </a:buClr>
              <a:buSzPts val="1000"/>
              <a:buNone/>
              <a:defRPr sz="1200"/>
            </a:lvl4pPr>
            <a:lvl5pPr marL="2743200" lvl="4" indent="-274320" algn="l">
              <a:lnSpc>
                <a:spcPct val="90000"/>
              </a:lnSpc>
              <a:spcBef>
                <a:spcPts val="600"/>
              </a:spcBef>
              <a:spcAft>
                <a:spcPts val="0"/>
              </a:spcAft>
              <a:buClr>
                <a:schemeClr val="dk1"/>
              </a:buClr>
              <a:buSzPts val="1000"/>
              <a:buNone/>
              <a:defRPr sz="1200"/>
            </a:lvl5pPr>
            <a:lvl6pPr marL="3291840" lvl="5" indent="-274320" algn="l">
              <a:lnSpc>
                <a:spcPct val="90000"/>
              </a:lnSpc>
              <a:spcBef>
                <a:spcPts val="600"/>
              </a:spcBef>
              <a:spcAft>
                <a:spcPts val="0"/>
              </a:spcAft>
              <a:buClr>
                <a:schemeClr val="dk1"/>
              </a:buClr>
              <a:buSzPts val="1000"/>
              <a:buNone/>
              <a:defRPr sz="1200"/>
            </a:lvl6pPr>
            <a:lvl7pPr marL="3840480" lvl="6" indent="-274320" algn="l">
              <a:lnSpc>
                <a:spcPct val="90000"/>
              </a:lnSpc>
              <a:spcBef>
                <a:spcPts val="600"/>
              </a:spcBef>
              <a:spcAft>
                <a:spcPts val="0"/>
              </a:spcAft>
              <a:buClr>
                <a:schemeClr val="dk1"/>
              </a:buClr>
              <a:buSzPts val="1000"/>
              <a:buNone/>
              <a:defRPr sz="1200"/>
            </a:lvl7pPr>
            <a:lvl8pPr marL="4389120" lvl="7" indent="-274320" algn="l">
              <a:lnSpc>
                <a:spcPct val="90000"/>
              </a:lnSpc>
              <a:spcBef>
                <a:spcPts val="600"/>
              </a:spcBef>
              <a:spcAft>
                <a:spcPts val="0"/>
              </a:spcAft>
              <a:buClr>
                <a:schemeClr val="dk1"/>
              </a:buClr>
              <a:buSzPts val="1000"/>
              <a:buNone/>
              <a:defRPr sz="1200"/>
            </a:lvl8pPr>
            <a:lvl9pPr marL="4937760" lvl="8" indent="-274320" algn="l">
              <a:lnSpc>
                <a:spcPct val="90000"/>
              </a:lnSpc>
              <a:spcBef>
                <a:spcPts val="600"/>
              </a:spcBef>
              <a:spcAft>
                <a:spcPts val="0"/>
              </a:spcAft>
              <a:buClr>
                <a:schemeClr val="dk1"/>
              </a:buClr>
              <a:buSzPts val="1000"/>
              <a:buNone/>
              <a:defRPr sz="1200"/>
            </a:lvl9pPr>
          </a:lstStyle>
          <a:p>
            <a:endParaRPr/>
          </a:p>
        </p:txBody>
      </p:sp>
      <p:sp>
        <p:nvSpPr>
          <p:cNvPr id="55" name="Google Shape;55;p15"/>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56" name="Google Shape;56;p15"/>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57" name="Google Shape;57;p15"/>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3405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3200"/>
              <a:buFont typeface="Verdana"/>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a:spLocks noGrp="1"/>
          </p:cNvSpPr>
          <p:nvPr>
            <p:ph type="pic" idx="2"/>
          </p:nvPr>
        </p:nvSpPr>
        <p:spPr>
          <a:xfrm>
            <a:off x="5183717" y="986790"/>
            <a:ext cx="6172200" cy="487489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200"/>
              </a:spcBef>
              <a:spcAft>
                <a:spcPts val="0"/>
              </a:spcAft>
              <a:buClr>
                <a:schemeClr val="dk1"/>
              </a:buClr>
              <a:buSzPts val="3200"/>
              <a:buFont typeface="Arial"/>
              <a:buNone/>
              <a:defRPr sz="3840" b="0" i="0" u="none" strike="noStrike" cap="none">
                <a:solidFill>
                  <a:schemeClr val="dk1"/>
                </a:solidFill>
                <a:latin typeface="Verdana"/>
                <a:ea typeface="Verdana"/>
                <a:cs typeface="Verdana"/>
                <a:sym typeface="Verdana"/>
              </a:defRPr>
            </a:lvl1pPr>
            <a:lvl2pPr marR="0" lvl="1" algn="l" rtl="0">
              <a:lnSpc>
                <a:spcPct val="90000"/>
              </a:lnSpc>
              <a:spcBef>
                <a:spcPts val="600"/>
              </a:spcBef>
              <a:spcAft>
                <a:spcPts val="0"/>
              </a:spcAft>
              <a:buClr>
                <a:schemeClr val="dk1"/>
              </a:buClr>
              <a:buSzPts val="2800"/>
              <a:buFont typeface="Arial"/>
              <a:buNone/>
              <a:defRPr sz="3360" b="0" i="0" u="none" strike="noStrike" cap="none">
                <a:solidFill>
                  <a:schemeClr val="dk1"/>
                </a:solidFill>
                <a:latin typeface="Verdana"/>
                <a:ea typeface="Verdana"/>
                <a:cs typeface="Verdana"/>
                <a:sym typeface="Verdana"/>
              </a:defRPr>
            </a:lvl2pPr>
            <a:lvl3pPr marR="0" lvl="2" algn="l" rtl="0">
              <a:lnSpc>
                <a:spcPct val="90000"/>
              </a:lnSpc>
              <a:spcBef>
                <a:spcPts val="600"/>
              </a:spcBef>
              <a:spcAft>
                <a:spcPts val="0"/>
              </a:spcAft>
              <a:buClr>
                <a:schemeClr val="dk1"/>
              </a:buClr>
              <a:buSzPts val="2400"/>
              <a:buFont typeface="Arial"/>
              <a:buNone/>
              <a:defRPr sz="2880" b="0" i="0" u="none" strike="noStrike" cap="none">
                <a:solidFill>
                  <a:schemeClr val="dk1"/>
                </a:solidFill>
                <a:latin typeface="Verdana"/>
                <a:ea typeface="Verdana"/>
                <a:cs typeface="Verdana"/>
                <a:sym typeface="Verdana"/>
              </a:defRPr>
            </a:lvl3pPr>
            <a:lvl4pPr marR="0" lvl="3"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Verdana"/>
                <a:ea typeface="Verdana"/>
                <a:cs typeface="Verdana"/>
                <a:sym typeface="Verdana"/>
              </a:defRPr>
            </a:lvl4pPr>
            <a:lvl5pPr marR="0" lvl="4"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Verdana"/>
                <a:ea typeface="Verdana"/>
                <a:cs typeface="Verdana"/>
                <a:sym typeface="Verdana"/>
              </a:defRPr>
            </a:lvl5pPr>
            <a:lvl6pPr marR="0" lvl="5"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0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61" name="Google Shape;61;p16"/>
          <p:cNvSpPr txBox="1">
            <a:spLocks noGrp="1"/>
          </p:cNvSpPr>
          <p:nvPr>
            <p:ph type="body" idx="1"/>
          </p:nvPr>
        </p:nvSpPr>
        <p:spPr>
          <a:xfrm>
            <a:off x="840318" y="2057400"/>
            <a:ext cx="3932767" cy="3811906"/>
          </a:xfrm>
          <a:prstGeom prst="rect">
            <a:avLst/>
          </a:prstGeom>
          <a:noFill/>
          <a:ln>
            <a:noFill/>
          </a:ln>
        </p:spPr>
        <p:txBody>
          <a:bodyPr spcFirstLastPara="1" wrap="square" lIns="91425" tIns="45700" rIns="91425" bIns="45700" anchor="t" anchorCtr="0">
            <a:normAutofit/>
          </a:bodyPr>
          <a:lstStyle>
            <a:lvl1pPr marL="548640" lvl="0" indent="-274320" algn="l">
              <a:lnSpc>
                <a:spcPct val="90000"/>
              </a:lnSpc>
              <a:spcBef>
                <a:spcPts val="1200"/>
              </a:spcBef>
              <a:spcAft>
                <a:spcPts val="0"/>
              </a:spcAft>
              <a:buClr>
                <a:schemeClr val="dk1"/>
              </a:buClr>
              <a:buSzPts val="1600"/>
              <a:buNone/>
              <a:defRPr sz="1920"/>
            </a:lvl1pPr>
            <a:lvl2pPr marL="1097280" lvl="1" indent="-274320" algn="l">
              <a:lnSpc>
                <a:spcPct val="90000"/>
              </a:lnSpc>
              <a:spcBef>
                <a:spcPts val="600"/>
              </a:spcBef>
              <a:spcAft>
                <a:spcPts val="0"/>
              </a:spcAft>
              <a:buClr>
                <a:schemeClr val="dk1"/>
              </a:buClr>
              <a:buSzPts val="1400"/>
              <a:buNone/>
              <a:defRPr sz="1680"/>
            </a:lvl2pPr>
            <a:lvl3pPr marL="1645920" lvl="2" indent="-274320" algn="l">
              <a:lnSpc>
                <a:spcPct val="90000"/>
              </a:lnSpc>
              <a:spcBef>
                <a:spcPts val="600"/>
              </a:spcBef>
              <a:spcAft>
                <a:spcPts val="0"/>
              </a:spcAft>
              <a:buClr>
                <a:schemeClr val="dk1"/>
              </a:buClr>
              <a:buSzPts val="1200"/>
              <a:buNone/>
              <a:defRPr sz="1440"/>
            </a:lvl3pPr>
            <a:lvl4pPr marL="2194560" lvl="3" indent="-274320" algn="l">
              <a:lnSpc>
                <a:spcPct val="90000"/>
              </a:lnSpc>
              <a:spcBef>
                <a:spcPts val="600"/>
              </a:spcBef>
              <a:spcAft>
                <a:spcPts val="0"/>
              </a:spcAft>
              <a:buClr>
                <a:schemeClr val="dk1"/>
              </a:buClr>
              <a:buSzPts val="1000"/>
              <a:buNone/>
              <a:defRPr sz="1200"/>
            </a:lvl4pPr>
            <a:lvl5pPr marL="2743200" lvl="4" indent="-274320" algn="l">
              <a:lnSpc>
                <a:spcPct val="90000"/>
              </a:lnSpc>
              <a:spcBef>
                <a:spcPts val="600"/>
              </a:spcBef>
              <a:spcAft>
                <a:spcPts val="0"/>
              </a:spcAft>
              <a:buClr>
                <a:schemeClr val="dk1"/>
              </a:buClr>
              <a:buSzPts val="1000"/>
              <a:buNone/>
              <a:defRPr sz="1200"/>
            </a:lvl5pPr>
            <a:lvl6pPr marL="3291840" lvl="5" indent="-274320" algn="l">
              <a:lnSpc>
                <a:spcPct val="90000"/>
              </a:lnSpc>
              <a:spcBef>
                <a:spcPts val="600"/>
              </a:spcBef>
              <a:spcAft>
                <a:spcPts val="0"/>
              </a:spcAft>
              <a:buClr>
                <a:schemeClr val="dk1"/>
              </a:buClr>
              <a:buSzPts val="1000"/>
              <a:buNone/>
              <a:defRPr sz="1200"/>
            </a:lvl6pPr>
            <a:lvl7pPr marL="3840480" lvl="6" indent="-274320" algn="l">
              <a:lnSpc>
                <a:spcPct val="90000"/>
              </a:lnSpc>
              <a:spcBef>
                <a:spcPts val="600"/>
              </a:spcBef>
              <a:spcAft>
                <a:spcPts val="0"/>
              </a:spcAft>
              <a:buClr>
                <a:schemeClr val="dk1"/>
              </a:buClr>
              <a:buSzPts val="1000"/>
              <a:buNone/>
              <a:defRPr sz="1200"/>
            </a:lvl7pPr>
            <a:lvl8pPr marL="4389120" lvl="7" indent="-274320" algn="l">
              <a:lnSpc>
                <a:spcPct val="90000"/>
              </a:lnSpc>
              <a:spcBef>
                <a:spcPts val="600"/>
              </a:spcBef>
              <a:spcAft>
                <a:spcPts val="0"/>
              </a:spcAft>
              <a:buClr>
                <a:schemeClr val="dk1"/>
              </a:buClr>
              <a:buSzPts val="1000"/>
              <a:buNone/>
              <a:defRPr sz="1200"/>
            </a:lvl8pPr>
            <a:lvl9pPr marL="4937760" lvl="8" indent="-274320" algn="l">
              <a:lnSpc>
                <a:spcPct val="90000"/>
              </a:lnSpc>
              <a:spcBef>
                <a:spcPts val="600"/>
              </a:spcBef>
              <a:spcAft>
                <a:spcPts val="0"/>
              </a:spcAft>
              <a:buClr>
                <a:schemeClr val="dk1"/>
              </a:buClr>
              <a:buSzPts val="1000"/>
              <a:buNone/>
              <a:defRPr sz="1200"/>
            </a:lvl9pPr>
          </a:lstStyle>
          <a:p>
            <a:endParaRPr/>
          </a:p>
        </p:txBody>
      </p:sp>
      <p:sp>
        <p:nvSpPr>
          <p:cNvPr id="62" name="Google Shape;62;p16"/>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63" name="Google Shape;63;p16"/>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64" name="Google Shape;64;p16"/>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49697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txBox="1">
            <a:spLocks noGrp="1"/>
          </p:cNvSpPr>
          <p:nvPr>
            <p:ph type="body" idx="1"/>
          </p:nvPr>
        </p:nvSpPr>
        <p:spPr>
          <a:xfrm rot="5400000">
            <a:off x="3919537" y="-1247707"/>
            <a:ext cx="4352926" cy="10515600"/>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68" name="Google Shape;68;p17"/>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69" name="Google Shape;69;p17"/>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70" name="Google Shape;70;p17"/>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5101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rot="5400000">
            <a:off x="7133273" y="1957388"/>
            <a:ext cx="5812156" cy="262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C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8"/>
          <p:cNvSpPr txBox="1">
            <a:spLocks noGrp="1"/>
          </p:cNvSpPr>
          <p:nvPr>
            <p:ph type="body" idx="1"/>
          </p:nvPr>
        </p:nvSpPr>
        <p:spPr>
          <a:xfrm rot="5400000">
            <a:off x="1773873" y="-569912"/>
            <a:ext cx="5812156" cy="7683500"/>
          </a:xfrm>
          <a:prstGeom prst="rect">
            <a:avLst/>
          </a:prstGeom>
          <a:noFill/>
          <a:ln>
            <a:noFill/>
          </a:ln>
        </p:spPr>
        <p:txBody>
          <a:bodyPr spcFirstLastPara="1" wrap="square" lIns="91425" tIns="45700" rIns="91425" bIns="45700" anchor="t" anchorCtr="0">
            <a:normAutofit/>
          </a:bodyPr>
          <a:lstStyle>
            <a:lvl1pPr marL="548640" lvl="0" indent="-411480" algn="l">
              <a:lnSpc>
                <a:spcPct val="90000"/>
              </a:lnSpc>
              <a:spcBef>
                <a:spcPts val="1200"/>
              </a:spcBef>
              <a:spcAft>
                <a:spcPts val="0"/>
              </a:spcAft>
              <a:buClr>
                <a:schemeClr val="dk1"/>
              </a:buClr>
              <a:buSzPts val="1800"/>
              <a:buChar char="•"/>
              <a:defRPr/>
            </a:lvl1pPr>
            <a:lvl2pPr marL="1097280" lvl="1" indent="-411480" algn="l">
              <a:lnSpc>
                <a:spcPct val="90000"/>
              </a:lnSpc>
              <a:spcBef>
                <a:spcPts val="600"/>
              </a:spcBef>
              <a:spcAft>
                <a:spcPts val="0"/>
              </a:spcAft>
              <a:buClr>
                <a:schemeClr val="dk1"/>
              </a:buClr>
              <a:buSzPts val="1800"/>
              <a:buChar char="•"/>
              <a:defRPr/>
            </a:lvl2pPr>
            <a:lvl3pPr marL="1645920" lvl="2" indent="-411480" algn="l">
              <a:lnSpc>
                <a:spcPct val="90000"/>
              </a:lnSpc>
              <a:spcBef>
                <a:spcPts val="600"/>
              </a:spcBef>
              <a:spcAft>
                <a:spcPts val="0"/>
              </a:spcAft>
              <a:buClr>
                <a:schemeClr val="dk1"/>
              </a:buClr>
              <a:buSzPts val="1800"/>
              <a:buChar char="•"/>
              <a:defRPr/>
            </a:lvl3pPr>
            <a:lvl4pPr marL="2194560" lvl="3" indent="-411480" algn="l">
              <a:lnSpc>
                <a:spcPct val="90000"/>
              </a:lnSpc>
              <a:spcBef>
                <a:spcPts val="600"/>
              </a:spcBef>
              <a:spcAft>
                <a:spcPts val="0"/>
              </a:spcAft>
              <a:buClr>
                <a:schemeClr val="dk1"/>
              </a:buClr>
              <a:buSzPts val="1800"/>
              <a:buChar char="•"/>
              <a:defRPr/>
            </a:lvl4pPr>
            <a:lvl5pPr marL="2743200" lvl="4" indent="-411480" algn="l">
              <a:lnSpc>
                <a:spcPct val="90000"/>
              </a:lnSpc>
              <a:spcBef>
                <a:spcPts val="600"/>
              </a:spcBef>
              <a:spcAft>
                <a:spcPts val="0"/>
              </a:spcAft>
              <a:buClr>
                <a:schemeClr val="dk1"/>
              </a:buClr>
              <a:buSzPts val="1800"/>
              <a:buChar char="•"/>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
        <p:nvSpPr>
          <p:cNvPr id="74" name="Google Shape;74;p18"/>
          <p:cNvSpPr txBox="1">
            <a:spLocks noGrp="1"/>
          </p:cNvSpPr>
          <p:nvPr>
            <p:ph type="dt" idx="10"/>
          </p:nvPr>
        </p:nvSpPr>
        <p:spPr>
          <a:xfrm>
            <a:off x="0" y="6599467"/>
            <a:ext cx="3581400" cy="2560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75" name="Google Shape;75;p18"/>
          <p:cNvSpPr txBox="1">
            <a:spLocks noGrp="1"/>
          </p:cNvSpPr>
          <p:nvPr>
            <p:ph type="ftr" idx="11"/>
          </p:nvPr>
        </p:nvSpPr>
        <p:spPr>
          <a:xfrm>
            <a:off x="3713673" y="6494146"/>
            <a:ext cx="5109240" cy="36385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85">
                <a:solidFill>
                  <a:schemeClr val="dk1"/>
                </a:solidFill>
                <a:latin typeface="Calibri"/>
                <a:ea typeface="Calibri"/>
                <a:cs typeface="Calibri"/>
                <a:sym typeface="Calibri"/>
              </a:defRPr>
            </a:lvl1pPr>
            <a:lvl2pPr marR="0" lvl="1"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85" b="0" i="0" u="none" strike="noStrike" cap="none">
                <a:solidFill>
                  <a:schemeClr val="dk1"/>
                </a:solidFill>
                <a:latin typeface="Calibri"/>
                <a:ea typeface="Calibri"/>
                <a:cs typeface="Calibri"/>
                <a:sym typeface="Calibri"/>
              </a:defRPr>
            </a:lvl9pPr>
          </a:lstStyle>
          <a:p>
            <a:endParaRPr/>
          </a:p>
        </p:txBody>
      </p:sp>
      <p:sp>
        <p:nvSpPr>
          <p:cNvPr id="76" name="Google Shape;76;p18"/>
          <p:cNvSpPr txBox="1">
            <a:spLocks noGrp="1"/>
          </p:cNvSpPr>
          <p:nvPr>
            <p:ph type="sldNum" idx="12"/>
          </p:nvPr>
        </p:nvSpPr>
        <p:spPr>
          <a:xfrm>
            <a:off x="8610601" y="6356986"/>
            <a:ext cx="1930628" cy="36385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85">
                <a:solidFill>
                  <a:schemeClr val="dk1"/>
                </a:solidFill>
                <a:latin typeface="Calibri"/>
                <a:ea typeface="Calibri"/>
                <a:cs typeface="Calibri"/>
                <a:sym typeface="Calibri"/>
              </a:defRPr>
            </a:lvl1pPr>
            <a:lvl2pPr marL="0" marR="0" lvl="1" indent="0" algn="l" rtl="0">
              <a:spcBef>
                <a:spcPts val="0"/>
              </a:spcBef>
              <a:buNone/>
              <a:defRPr sz="1685">
                <a:solidFill>
                  <a:schemeClr val="dk1"/>
                </a:solidFill>
                <a:latin typeface="Calibri"/>
                <a:ea typeface="Calibri"/>
                <a:cs typeface="Calibri"/>
                <a:sym typeface="Calibri"/>
              </a:defRPr>
            </a:lvl2pPr>
            <a:lvl3pPr marL="0" marR="0" lvl="2" indent="0" algn="l" rtl="0">
              <a:spcBef>
                <a:spcPts val="0"/>
              </a:spcBef>
              <a:buNone/>
              <a:defRPr sz="1685">
                <a:solidFill>
                  <a:schemeClr val="dk1"/>
                </a:solidFill>
                <a:latin typeface="Calibri"/>
                <a:ea typeface="Calibri"/>
                <a:cs typeface="Calibri"/>
                <a:sym typeface="Calibri"/>
              </a:defRPr>
            </a:lvl3pPr>
            <a:lvl4pPr marL="0" marR="0" lvl="3" indent="0" algn="l" rtl="0">
              <a:spcBef>
                <a:spcPts val="0"/>
              </a:spcBef>
              <a:buNone/>
              <a:defRPr sz="1685">
                <a:solidFill>
                  <a:schemeClr val="dk1"/>
                </a:solidFill>
                <a:latin typeface="Calibri"/>
                <a:ea typeface="Calibri"/>
                <a:cs typeface="Calibri"/>
                <a:sym typeface="Calibri"/>
              </a:defRPr>
            </a:lvl4pPr>
            <a:lvl5pPr marL="0" marR="0" lvl="4" indent="0" algn="l" rtl="0">
              <a:spcBef>
                <a:spcPts val="0"/>
              </a:spcBef>
              <a:buNone/>
              <a:defRPr sz="1685">
                <a:solidFill>
                  <a:schemeClr val="dk1"/>
                </a:solidFill>
                <a:latin typeface="Calibri"/>
                <a:ea typeface="Calibri"/>
                <a:cs typeface="Calibri"/>
                <a:sym typeface="Calibri"/>
              </a:defRPr>
            </a:lvl5pPr>
            <a:lvl6pPr marL="0" marR="0" lvl="5" indent="0" algn="l" rtl="0">
              <a:spcBef>
                <a:spcPts val="0"/>
              </a:spcBef>
              <a:buNone/>
              <a:defRPr sz="1685">
                <a:solidFill>
                  <a:schemeClr val="dk1"/>
                </a:solidFill>
                <a:latin typeface="Calibri"/>
                <a:ea typeface="Calibri"/>
                <a:cs typeface="Calibri"/>
                <a:sym typeface="Calibri"/>
              </a:defRPr>
            </a:lvl6pPr>
            <a:lvl7pPr marL="0" marR="0" lvl="6" indent="0" algn="l" rtl="0">
              <a:spcBef>
                <a:spcPts val="0"/>
              </a:spcBef>
              <a:buNone/>
              <a:defRPr sz="1685">
                <a:solidFill>
                  <a:schemeClr val="dk1"/>
                </a:solidFill>
                <a:latin typeface="Calibri"/>
                <a:ea typeface="Calibri"/>
                <a:cs typeface="Calibri"/>
                <a:sym typeface="Calibri"/>
              </a:defRPr>
            </a:lvl7pPr>
            <a:lvl8pPr marL="0" marR="0" lvl="7" indent="0" algn="l" rtl="0">
              <a:spcBef>
                <a:spcPts val="0"/>
              </a:spcBef>
              <a:buNone/>
              <a:defRPr sz="1685">
                <a:solidFill>
                  <a:schemeClr val="dk1"/>
                </a:solidFill>
                <a:latin typeface="Calibri"/>
                <a:ea typeface="Calibri"/>
                <a:cs typeface="Calibri"/>
                <a:sym typeface="Calibri"/>
              </a:defRPr>
            </a:lvl8pPr>
            <a:lvl9pPr marL="0" marR="0" lvl="8" indent="0" algn="l" rtl="0">
              <a:spcBef>
                <a:spcPts val="0"/>
              </a:spcBef>
              <a:buNone/>
              <a:defRPr sz="1685">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0292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5F6A-9930-B74A-A9F4-CF8137DE1B5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6059050-6706-6845-94C0-3879C75777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42310BA-1D7D-3140-BB81-02AF0547F7A5}"/>
              </a:ext>
            </a:extLst>
          </p:cNvPr>
          <p:cNvSpPr>
            <a:spLocks noGrp="1"/>
          </p:cNvSpPr>
          <p:nvPr>
            <p:ph type="dt" sz="half" idx="10"/>
          </p:nvPr>
        </p:nvSpPr>
        <p:spPr/>
        <p:txBody>
          <a:bodyPr/>
          <a:lstStyle/>
          <a:p>
            <a:fld id="{80444220-1515-7A4B-A8FF-8D15A53280EB}" type="datetimeFigureOut">
              <a:rPr lang="en-US" smtClean="0"/>
              <a:t>3/24/2022</a:t>
            </a:fld>
            <a:endParaRPr lang="en-US"/>
          </a:p>
        </p:txBody>
      </p:sp>
      <p:sp>
        <p:nvSpPr>
          <p:cNvPr id="5" name="Footer Placeholder 4">
            <a:extLst>
              <a:ext uri="{FF2B5EF4-FFF2-40B4-BE49-F238E27FC236}">
                <a16:creationId xmlns:a16="http://schemas.microsoft.com/office/drawing/2014/main" id="{C17DA96A-55AC-3A45-99C9-ED1C05EC7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5E5E-E19C-9C47-8686-6EF8CEF95B4D}"/>
              </a:ext>
            </a:extLst>
          </p:cNvPr>
          <p:cNvSpPr>
            <a:spLocks noGrp="1"/>
          </p:cNvSpPr>
          <p:nvPr>
            <p:ph type="sldNum" sz="quarter" idx="12"/>
          </p:nvPr>
        </p:nvSpPr>
        <p:spPr/>
        <p:txBody>
          <a:bodyPr/>
          <a:lstStyle/>
          <a:p>
            <a:fld id="{EE3C1447-303C-064B-B917-92F4EF06B508}" type="slidenum">
              <a:rPr lang="en-US" smtClean="0"/>
              <a:t>‹#›</a:t>
            </a:fld>
            <a:endParaRPr lang="en-US"/>
          </a:p>
        </p:txBody>
      </p:sp>
    </p:spTree>
    <p:extLst>
      <p:ext uri="{BB962C8B-B14F-4D97-AF65-F5344CB8AC3E}">
        <p14:creationId xmlns:p14="http://schemas.microsoft.com/office/powerpoint/2010/main" val="1482175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6" y="274639"/>
            <a:ext cx="6928959" cy="845016"/>
          </a:xfrm>
        </p:spPr>
        <p:txBody>
          <a:bodyPr/>
          <a:lstStyle/>
          <a:p>
            <a:r>
              <a:rPr lang="en-US"/>
              <a:t>Click to edit Master title style</a:t>
            </a:r>
          </a:p>
        </p:txBody>
      </p:sp>
      <p:sp>
        <p:nvSpPr>
          <p:cNvPr id="3" name="Content Placeholder 2"/>
          <p:cNvSpPr>
            <a:spLocks noGrp="1"/>
          </p:cNvSpPr>
          <p:nvPr>
            <p:ph sz="half" idx="1"/>
          </p:nvPr>
        </p:nvSpPr>
        <p:spPr>
          <a:xfrm>
            <a:off x="609600" y="1189554"/>
            <a:ext cx="5384800" cy="4736943"/>
          </a:xfrm>
        </p:spPr>
        <p:txBody>
          <a:bodyPr/>
          <a:lstStyle>
            <a:lvl1pPr>
              <a:defRPr sz="3200"/>
            </a:lvl1pPr>
            <a:lvl2pPr>
              <a:defRPr sz="2400"/>
            </a:lvl2pPr>
            <a:lvl3pPr>
              <a:defRPr sz="2400"/>
            </a:lvl3pPr>
            <a:lvl4pPr>
              <a:defRPr sz="2100"/>
            </a:lvl4pPr>
            <a:lvl5pPr>
              <a:defRPr sz="19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89554"/>
            <a:ext cx="5384800" cy="4736943"/>
          </a:xfrm>
        </p:spPr>
        <p:txBody>
          <a:bodyPr/>
          <a:lstStyle>
            <a:lvl1pPr>
              <a:defRPr sz="3200"/>
            </a:lvl1pPr>
            <a:lvl2pPr>
              <a:defRPr sz="2400"/>
            </a:lvl2pPr>
            <a:lvl3pPr>
              <a:defRPr sz="2400"/>
            </a:lvl3pPr>
            <a:lvl4pPr>
              <a:defRPr sz="2100"/>
            </a:lvl4pPr>
            <a:lvl5pPr>
              <a:defRPr sz="19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DE1C4AF0-AB82-6346-890A-EF599C777360}" type="slidenum">
              <a:rPr lang="en-US" smtClean="0"/>
              <a:t>‹#›</a:t>
            </a:fld>
            <a:endParaRPr lang="en-US"/>
          </a:p>
        </p:txBody>
      </p:sp>
      <p:sp>
        <p:nvSpPr>
          <p:cNvPr id="8" name="Footer Placeholder 4"/>
          <p:cNvSpPr>
            <a:spLocks noGrp="1"/>
          </p:cNvSpPr>
          <p:nvPr>
            <p:ph type="ftr" sz="quarter" idx="3"/>
          </p:nvPr>
        </p:nvSpPr>
        <p:spPr>
          <a:xfrm>
            <a:off x="609600" y="5998384"/>
            <a:ext cx="3860800" cy="307761"/>
          </a:xfrm>
          <a:prstGeom prst="rect">
            <a:avLst/>
          </a:prstGeom>
        </p:spPr>
        <p:txBody>
          <a:bodyPr/>
          <a:lstStyle>
            <a:lvl1pPr>
              <a:defRPr sz="1900"/>
            </a:lvl1pPr>
          </a:lstStyle>
          <a:p>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3715" y="268983"/>
            <a:ext cx="3978684" cy="924224"/>
          </a:xfrm>
          <a:prstGeom prst="rect">
            <a:avLst/>
          </a:prstGeom>
        </p:spPr>
      </p:pic>
    </p:spTree>
    <p:extLst>
      <p:ext uri="{BB962C8B-B14F-4D97-AF65-F5344CB8AC3E}">
        <p14:creationId xmlns:p14="http://schemas.microsoft.com/office/powerpoint/2010/main" val="2404349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9DAB-86E5-7742-95A3-7AF7B20BD3F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07C3DE5-4613-AD41-9355-7BA8F09C72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7966B7-9008-274B-AF1A-5D04A919EFD3}"/>
              </a:ext>
            </a:extLst>
          </p:cNvPr>
          <p:cNvSpPr>
            <a:spLocks noGrp="1"/>
          </p:cNvSpPr>
          <p:nvPr>
            <p:ph type="dt" sz="half" idx="10"/>
          </p:nvPr>
        </p:nvSpPr>
        <p:spPr/>
        <p:txBody>
          <a:bodyPr/>
          <a:lstStyle/>
          <a:p>
            <a:fld id="{80444220-1515-7A4B-A8FF-8D15A53280EB}" type="datetimeFigureOut">
              <a:rPr lang="en-US" smtClean="0"/>
              <a:t>3/24/2022</a:t>
            </a:fld>
            <a:endParaRPr lang="en-US"/>
          </a:p>
        </p:txBody>
      </p:sp>
      <p:sp>
        <p:nvSpPr>
          <p:cNvPr id="5" name="Footer Placeholder 4">
            <a:extLst>
              <a:ext uri="{FF2B5EF4-FFF2-40B4-BE49-F238E27FC236}">
                <a16:creationId xmlns:a16="http://schemas.microsoft.com/office/drawing/2014/main" id="{BE9EEDC6-C906-3A4F-BBF0-1406916E9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B0580-72BC-4944-837B-A2C0BA79F90C}"/>
              </a:ext>
            </a:extLst>
          </p:cNvPr>
          <p:cNvSpPr>
            <a:spLocks noGrp="1"/>
          </p:cNvSpPr>
          <p:nvPr>
            <p:ph type="sldNum" sz="quarter" idx="12"/>
          </p:nvPr>
        </p:nvSpPr>
        <p:spPr/>
        <p:txBody>
          <a:bodyPr/>
          <a:lstStyle/>
          <a:p>
            <a:fld id="{EE3C1447-303C-064B-B917-92F4EF06B508}" type="slidenum">
              <a:rPr lang="en-US" smtClean="0"/>
              <a:t>‹#›</a:t>
            </a:fld>
            <a:endParaRPr lang="en-US"/>
          </a:p>
        </p:txBody>
      </p:sp>
    </p:spTree>
    <p:extLst>
      <p:ext uri="{BB962C8B-B14F-4D97-AF65-F5344CB8AC3E}">
        <p14:creationId xmlns:p14="http://schemas.microsoft.com/office/powerpoint/2010/main" val="36538456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B621-7D9B-054B-9A82-3168EEA52C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0CA5B92-3516-2946-9BFE-38D601EF4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9075667-F5C5-874A-973A-FD172209F65A}"/>
              </a:ext>
            </a:extLst>
          </p:cNvPr>
          <p:cNvSpPr>
            <a:spLocks noGrp="1"/>
          </p:cNvSpPr>
          <p:nvPr>
            <p:ph type="dt" sz="half" idx="10"/>
          </p:nvPr>
        </p:nvSpPr>
        <p:spPr/>
        <p:txBody>
          <a:bodyPr/>
          <a:lstStyle/>
          <a:p>
            <a:fld id="{80444220-1515-7A4B-A8FF-8D15A53280EB}" type="datetimeFigureOut">
              <a:rPr lang="en-US" smtClean="0"/>
              <a:t>3/24/2022</a:t>
            </a:fld>
            <a:endParaRPr lang="en-US"/>
          </a:p>
        </p:txBody>
      </p:sp>
      <p:sp>
        <p:nvSpPr>
          <p:cNvPr id="5" name="Footer Placeholder 4">
            <a:extLst>
              <a:ext uri="{FF2B5EF4-FFF2-40B4-BE49-F238E27FC236}">
                <a16:creationId xmlns:a16="http://schemas.microsoft.com/office/drawing/2014/main" id="{DD9A8AB0-FB06-6540-9EE5-E03FF5D0C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547814-7FFE-AD47-9D78-66338A449396}"/>
              </a:ext>
            </a:extLst>
          </p:cNvPr>
          <p:cNvSpPr>
            <a:spLocks noGrp="1"/>
          </p:cNvSpPr>
          <p:nvPr>
            <p:ph type="sldNum" sz="quarter" idx="12"/>
          </p:nvPr>
        </p:nvSpPr>
        <p:spPr/>
        <p:txBody>
          <a:bodyPr/>
          <a:lstStyle/>
          <a:p>
            <a:fld id="{EE3C1447-303C-064B-B917-92F4EF06B508}" type="slidenum">
              <a:rPr lang="en-US" smtClean="0"/>
              <a:t>‹#›</a:t>
            </a:fld>
            <a:endParaRPr lang="en-US"/>
          </a:p>
        </p:txBody>
      </p:sp>
    </p:spTree>
    <p:extLst>
      <p:ext uri="{BB962C8B-B14F-4D97-AF65-F5344CB8AC3E}">
        <p14:creationId xmlns:p14="http://schemas.microsoft.com/office/powerpoint/2010/main" val="550363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6347-82DA-5A4D-80C3-857E16527F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251EE50-15CF-214A-8EAE-4FAB5D1EC44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913552-C3E7-AA4F-B0AC-3389C1ABD7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2D112AF-8318-1545-B8E3-7909152E0196}"/>
              </a:ext>
            </a:extLst>
          </p:cNvPr>
          <p:cNvSpPr>
            <a:spLocks noGrp="1"/>
          </p:cNvSpPr>
          <p:nvPr>
            <p:ph type="dt" sz="half" idx="10"/>
          </p:nvPr>
        </p:nvSpPr>
        <p:spPr/>
        <p:txBody>
          <a:bodyPr/>
          <a:lstStyle/>
          <a:p>
            <a:fld id="{80444220-1515-7A4B-A8FF-8D15A53280EB}" type="datetimeFigureOut">
              <a:rPr lang="en-US" smtClean="0"/>
              <a:t>3/24/2022</a:t>
            </a:fld>
            <a:endParaRPr lang="en-US"/>
          </a:p>
        </p:txBody>
      </p:sp>
      <p:sp>
        <p:nvSpPr>
          <p:cNvPr id="6" name="Footer Placeholder 5">
            <a:extLst>
              <a:ext uri="{FF2B5EF4-FFF2-40B4-BE49-F238E27FC236}">
                <a16:creationId xmlns:a16="http://schemas.microsoft.com/office/drawing/2014/main" id="{96B280CF-D0C1-D941-97B0-F1D6225689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2ADEF6-668C-D948-8FD0-8BB012FDBB11}"/>
              </a:ext>
            </a:extLst>
          </p:cNvPr>
          <p:cNvSpPr>
            <a:spLocks noGrp="1"/>
          </p:cNvSpPr>
          <p:nvPr>
            <p:ph type="sldNum" sz="quarter" idx="12"/>
          </p:nvPr>
        </p:nvSpPr>
        <p:spPr/>
        <p:txBody>
          <a:bodyPr/>
          <a:lstStyle/>
          <a:p>
            <a:fld id="{EE3C1447-303C-064B-B917-92F4EF06B508}" type="slidenum">
              <a:rPr lang="en-US" smtClean="0"/>
              <a:t>‹#›</a:t>
            </a:fld>
            <a:endParaRPr lang="en-US"/>
          </a:p>
        </p:txBody>
      </p:sp>
    </p:spTree>
    <p:extLst>
      <p:ext uri="{BB962C8B-B14F-4D97-AF65-F5344CB8AC3E}">
        <p14:creationId xmlns:p14="http://schemas.microsoft.com/office/powerpoint/2010/main" val="3382064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7BCD-1AFD-0141-A104-B90AC6CCC0A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2DFD3D-62D8-7645-82FB-D50E40F22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9298937-D9DF-1541-B646-288744996EF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7FEEA50-A0FB-F043-B798-3D527D0FFB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73AFA3A-8542-324D-A06B-E1B349F1AE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A0E15CF-1BD9-1F48-8C27-CE5D7E34AB60}"/>
              </a:ext>
            </a:extLst>
          </p:cNvPr>
          <p:cNvSpPr>
            <a:spLocks noGrp="1"/>
          </p:cNvSpPr>
          <p:nvPr>
            <p:ph type="dt" sz="half" idx="10"/>
          </p:nvPr>
        </p:nvSpPr>
        <p:spPr/>
        <p:txBody>
          <a:bodyPr/>
          <a:lstStyle/>
          <a:p>
            <a:fld id="{80444220-1515-7A4B-A8FF-8D15A53280EB}" type="datetimeFigureOut">
              <a:rPr lang="en-US" smtClean="0"/>
              <a:t>3/24/2022</a:t>
            </a:fld>
            <a:endParaRPr lang="en-US"/>
          </a:p>
        </p:txBody>
      </p:sp>
      <p:sp>
        <p:nvSpPr>
          <p:cNvPr id="8" name="Footer Placeholder 7">
            <a:extLst>
              <a:ext uri="{FF2B5EF4-FFF2-40B4-BE49-F238E27FC236}">
                <a16:creationId xmlns:a16="http://schemas.microsoft.com/office/drawing/2014/main" id="{B44FFD20-6279-024C-8FC1-9EEB6F58E1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1A3CBF-9C89-1643-8EDC-A70F458AC97E}"/>
              </a:ext>
            </a:extLst>
          </p:cNvPr>
          <p:cNvSpPr>
            <a:spLocks noGrp="1"/>
          </p:cNvSpPr>
          <p:nvPr>
            <p:ph type="sldNum" sz="quarter" idx="12"/>
          </p:nvPr>
        </p:nvSpPr>
        <p:spPr/>
        <p:txBody>
          <a:bodyPr/>
          <a:lstStyle/>
          <a:p>
            <a:fld id="{EE3C1447-303C-064B-B917-92F4EF06B508}" type="slidenum">
              <a:rPr lang="en-US" smtClean="0"/>
              <a:t>‹#›</a:t>
            </a:fld>
            <a:endParaRPr lang="en-US"/>
          </a:p>
        </p:txBody>
      </p:sp>
    </p:spTree>
    <p:extLst>
      <p:ext uri="{BB962C8B-B14F-4D97-AF65-F5344CB8AC3E}">
        <p14:creationId xmlns:p14="http://schemas.microsoft.com/office/powerpoint/2010/main" val="2345553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7449-5B24-824F-BC2A-FE641160609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33A4CFE-B36F-0D4B-8AE7-7B6E79537CB4}"/>
              </a:ext>
            </a:extLst>
          </p:cNvPr>
          <p:cNvSpPr>
            <a:spLocks noGrp="1"/>
          </p:cNvSpPr>
          <p:nvPr>
            <p:ph type="dt" sz="half" idx="10"/>
          </p:nvPr>
        </p:nvSpPr>
        <p:spPr/>
        <p:txBody>
          <a:bodyPr/>
          <a:lstStyle/>
          <a:p>
            <a:fld id="{80444220-1515-7A4B-A8FF-8D15A53280EB}" type="datetimeFigureOut">
              <a:rPr lang="en-US" smtClean="0"/>
              <a:t>3/24/2022</a:t>
            </a:fld>
            <a:endParaRPr lang="en-US"/>
          </a:p>
        </p:txBody>
      </p:sp>
      <p:sp>
        <p:nvSpPr>
          <p:cNvPr id="4" name="Footer Placeholder 3">
            <a:extLst>
              <a:ext uri="{FF2B5EF4-FFF2-40B4-BE49-F238E27FC236}">
                <a16:creationId xmlns:a16="http://schemas.microsoft.com/office/drawing/2014/main" id="{4982CFAE-6851-7E47-8780-9034D62656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D2B935-6740-A84D-BEE6-A7C1E626FF72}"/>
              </a:ext>
            </a:extLst>
          </p:cNvPr>
          <p:cNvSpPr>
            <a:spLocks noGrp="1"/>
          </p:cNvSpPr>
          <p:nvPr>
            <p:ph type="sldNum" sz="quarter" idx="12"/>
          </p:nvPr>
        </p:nvSpPr>
        <p:spPr/>
        <p:txBody>
          <a:bodyPr/>
          <a:lstStyle/>
          <a:p>
            <a:fld id="{EE3C1447-303C-064B-B917-92F4EF06B508}" type="slidenum">
              <a:rPr lang="en-US" smtClean="0"/>
              <a:t>‹#›</a:t>
            </a:fld>
            <a:endParaRPr lang="en-US"/>
          </a:p>
        </p:txBody>
      </p:sp>
    </p:spTree>
    <p:extLst>
      <p:ext uri="{BB962C8B-B14F-4D97-AF65-F5344CB8AC3E}">
        <p14:creationId xmlns:p14="http://schemas.microsoft.com/office/powerpoint/2010/main" val="3777329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4087A3-E192-2946-AE6A-D1C46BB33348}"/>
              </a:ext>
            </a:extLst>
          </p:cNvPr>
          <p:cNvSpPr>
            <a:spLocks noGrp="1"/>
          </p:cNvSpPr>
          <p:nvPr>
            <p:ph type="dt" sz="half" idx="10"/>
          </p:nvPr>
        </p:nvSpPr>
        <p:spPr/>
        <p:txBody>
          <a:bodyPr/>
          <a:lstStyle/>
          <a:p>
            <a:fld id="{80444220-1515-7A4B-A8FF-8D15A53280EB}" type="datetimeFigureOut">
              <a:rPr lang="en-US" smtClean="0"/>
              <a:t>3/24/2022</a:t>
            </a:fld>
            <a:endParaRPr lang="en-US"/>
          </a:p>
        </p:txBody>
      </p:sp>
      <p:sp>
        <p:nvSpPr>
          <p:cNvPr id="3" name="Footer Placeholder 2">
            <a:extLst>
              <a:ext uri="{FF2B5EF4-FFF2-40B4-BE49-F238E27FC236}">
                <a16:creationId xmlns:a16="http://schemas.microsoft.com/office/drawing/2014/main" id="{AD939F86-7955-0C4C-B927-0EDAB12C17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AB5FB5-9206-6D42-B198-FC532AC11BCC}"/>
              </a:ext>
            </a:extLst>
          </p:cNvPr>
          <p:cNvSpPr>
            <a:spLocks noGrp="1"/>
          </p:cNvSpPr>
          <p:nvPr>
            <p:ph type="sldNum" sz="quarter" idx="12"/>
          </p:nvPr>
        </p:nvSpPr>
        <p:spPr/>
        <p:txBody>
          <a:bodyPr/>
          <a:lstStyle/>
          <a:p>
            <a:fld id="{EE3C1447-303C-064B-B917-92F4EF06B508}" type="slidenum">
              <a:rPr lang="en-US" smtClean="0"/>
              <a:t>‹#›</a:t>
            </a:fld>
            <a:endParaRPr lang="en-US"/>
          </a:p>
        </p:txBody>
      </p:sp>
    </p:spTree>
    <p:extLst>
      <p:ext uri="{BB962C8B-B14F-4D97-AF65-F5344CB8AC3E}">
        <p14:creationId xmlns:p14="http://schemas.microsoft.com/office/powerpoint/2010/main" val="3264097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DE3C-35FF-164A-A937-3C9F9AF9B6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50E5E11-3E2F-314C-9EBE-A141DE16B4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0B9BF05-265F-6942-A842-95B0A204F2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F1B390-FD6C-3D47-9EFC-41C260521CAD}"/>
              </a:ext>
            </a:extLst>
          </p:cNvPr>
          <p:cNvSpPr>
            <a:spLocks noGrp="1"/>
          </p:cNvSpPr>
          <p:nvPr>
            <p:ph type="dt" sz="half" idx="10"/>
          </p:nvPr>
        </p:nvSpPr>
        <p:spPr/>
        <p:txBody>
          <a:bodyPr/>
          <a:lstStyle/>
          <a:p>
            <a:fld id="{80444220-1515-7A4B-A8FF-8D15A53280EB}" type="datetimeFigureOut">
              <a:rPr lang="en-US" smtClean="0"/>
              <a:t>3/24/2022</a:t>
            </a:fld>
            <a:endParaRPr lang="en-US"/>
          </a:p>
        </p:txBody>
      </p:sp>
      <p:sp>
        <p:nvSpPr>
          <p:cNvPr id="6" name="Footer Placeholder 5">
            <a:extLst>
              <a:ext uri="{FF2B5EF4-FFF2-40B4-BE49-F238E27FC236}">
                <a16:creationId xmlns:a16="http://schemas.microsoft.com/office/drawing/2014/main" id="{B79C590C-0271-694B-B519-8C6BAFA87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E968F-1330-1040-A5DD-95996687C341}"/>
              </a:ext>
            </a:extLst>
          </p:cNvPr>
          <p:cNvSpPr>
            <a:spLocks noGrp="1"/>
          </p:cNvSpPr>
          <p:nvPr>
            <p:ph type="sldNum" sz="quarter" idx="12"/>
          </p:nvPr>
        </p:nvSpPr>
        <p:spPr/>
        <p:txBody>
          <a:bodyPr/>
          <a:lstStyle/>
          <a:p>
            <a:fld id="{EE3C1447-303C-064B-B917-92F4EF06B508}" type="slidenum">
              <a:rPr lang="en-US" smtClean="0"/>
              <a:t>‹#›</a:t>
            </a:fld>
            <a:endParaRPr lang="en-US"/>
          </a:p>
        </p:txBody>
      </p:sp>
    </p:spTree>
    <p:extLst>
      <p:ext uri="{BB962C8B-B14F-4D97-AF65-F5344CB8AC3E}">
        <p14:creationId xmlns:p14="http://schemas.microsoft.com/office/powerpoint/2010/main" val="2356490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799F3-24E7-3446-B75D-4CF5D06779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A20006A-8DC7-A245-9CB1-BFFB76AEF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948066-B1EE-8E47-BBCA-3ED0F089D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691021-BE59-4547-8AB5-B9DA4B34D169}"/>
              </a:ext>
            </a:extLst>
          </p:cNvPr>
          <p:cNvSpPr>
            <a:spLocks noGrp="1"/>
          </p:cNvSpPr>
          <p:nvPr>
            <p:ph type="dt" sz="half" idx="10"/>
          </p:nvPr>
        </p:nvSpPr>
        <p:spPr/>
        <p:txBody>
          <a:bodyPr/>
          <a:lstStyle/>
          <a:p>
            <a:fld id="{80444220-1515-7A4B-A8FF-8D15A53280EB}" type="datetimeFigureOut">
              <a:rPr lang="en-US" smtClean="0"/>
              <a:t>3/24/2022</a:t>
            </a:fld>
            <a:endParaRPr lang="en-US"/>
          </a:p>
        </p:txBody>
      </p:sp>
      <p:sp>
        <p:nvSpPr>
          <p:cNvPr id="6" name="Footer Placeholder 5">
            <a:extLst>
              <a:ext uri="{FF2B5EF4-FFF2-40B4-BE49-F238E27FC236}">
                <a16:creationId xmlns:a16="http://schemas.microsoft.com/office/drawing/2014/main" id="{C04733EF-0B02-5249-8DC7-2273D4FEF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429597-B81E-AA48-9E83-B0606C64580A}"/>
              </a:ext>
            </a:extLst>
          </p:cNvPr>
          <p:cNvSpPr>
            <a:spLocks noGrp="1"/>
          </p:cNvSpPr>
          <p:nvPr>
            <p:ph type="sldNum" sz="quarter" idx="12"/>
          </p:nvPr>
        </p:nvSpPr>
        <p:spPr/>
        <p:txBody>
          <a:bodyPr/>
          <a:lstStyle/>
          <a:p>
            <a:fld id="{EE3C1447-303C-064B-B917-92F4EF06B508}" type="slidenum">
              <a:rPr lang="en-US" smtClean="0"/>
              <a:t>‹#›</a:t>
            </a:fld>
            <a:endParaRPr lang="en-US"/>
          </a:p>
        </p:txBody>
      </p:sp>
    </p:spTree>
    <p:extLst>
      <p:ext uri="{BB962C8B-B14F-4D97-AF65-F5344CB8AC3E}">
        <p14:creationId xmlns:p14="http://schemas.microsoft.com/office/powerpoint/2010/main" val="3299889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2AB2-0B4E-E843-A15A-39C1AFF605E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D4AFAE-8DCD-A44D-B8A3-0BFC09E217C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227B33-2FD1-D64C-8623-89CCAF7D7225}"/>
              </a:ext>
            </a:extLst>
          </p:cNvPr>
          <p:cNvSpPr>
            <a:spLocks noGrp="1"/>
          </p:cNvSpPr>
          <p:nvPr>
            <p:ph type="dt" sz="half" idx="10"/>
          </p:nvPr>
        </p:nvSpPr>
        <p:spPr/>
        <p:txBody>
          <a:bodyPr/>
          <a:lstStyle/>
          <a:p>
            <a:fld id="{80444220-1515-7A4B-A8FF-8D15A53280EB}" type="datetimeFigureOut">
              <a:rPr lang="en-US" smtClean="0"/>
              <a:t>3/24/2022</a:t>
            </a:fld>
            <a:endParaRPr lang="en-US"/>
          </a:p>
        </p:txBody>
      </p:sp>
      <p:sp>
        <p:nvSpPr>
          <p:cNvPr id="5" name="Footer Placeholder 4">
            <a:extLst>
              <a:ext uri="{FF2B5EF4-FFF2-40B4-BE49-F238E27FC236}">
                <a16:creationId xmlns:a16="http://schemas.microsoft.com/office/drawing/2014/main" id="{50772F8D-C98B-524B-AB83-8C3DD782C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912B1-71F2-DF4A-90FA-0B100109068A}"/>
              </a:ext>
            </a:extLst>
          </p:cNvPr>
          <p:cNvSpPr>
            <a:spLocks noGrp="1"/>
          </p:cNvSpPr>
          <p:nvPr>
            <p:ph type="sldNum" sz="quarter" idx="12"/>
          </p:nvPr>
        </p:nvSpPr>
        <p:spPr/>
        <p:txBody>
          <a:bodyPr/>
          <a:lstStyle/>
          <a:p>
            <a:fld id="{EE3C1447-303C-064B-B917-92F4EF06B508}" type="slidenum">
              <a:rPr lang="en-US" smtClean="0"/>
              <a:t>‹#›</a:t>
            </a:fld>
            <a:endParaRPr lang="en-US"/>
          </a:p>
        </p:txBody>
      </p:sp>
    </p:spTree>
    <p:extLst>
      <p:ext uri="{BB962C8B-B14F-4D97-AF65-F5344CB8AC3E}">
        <p14:creationId xmlns:p14="http://schemas.microsoft.com/office/powerpoint/2010/main" val="35859988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5EB085-3AC4-9D48-9C51-3A19F922C7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E17DF0-9AE4-8B45-A7C3-8D81E688FFD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B79CDD-A608-C349-98E8-A6050C273C91}"/>
              </a:ext>
            </a:extLst>
          </p:cNvPr>
          <p:cNvSpPr>
            <a:spLocks noGrp="1"/>
          </p:cNvSpPr>
          <p:nvPr>
            <p:ph type="dt" sz="half" idx="10"/>
          </p:nvPr>
        </p:nvSpPr>
        <p:spPr/>
        <p:txBody>
          <a:bodyPr/>
          <a:lstStyle/>
          <a:p>
            <a:fld id="{80444220-1515-7A4B-A8FF-8D15A53280EB}" type="datetimeFigureOut">
              <a:rPr lang="en-US" smtClean="0"/>
              <a:t>3/24/2022</a:t>
            </a:fld>
            <a:endParaRPr lang="en-US"/>
          </a:p>
        </p:txBody>
      </p:sp>
      <p:sp>
        <p:nvSpPr>
          <p:cNvPr id="5" name="Footer Placeholder 4">
            <a:extLst>
              <a:ext uri="{FF2B5EF4-FFF2-40B4-BE49-F238E27FC236}">
                <a16:creationId xmlns:a16="http://schemas.microsoft.com/office/drawing/2014/main" id="{4A689ECA-3E59-304A-892C-7EA6FD6D8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F49C1-AAA5-2042-8CE5-00D24A7D8E51}"/>
              </a:ext>
            </a:extLst>
          </p:cNvPr>
          <p:cNvSpPr>
            <a:spLocks noGrp="1"/>
          </p:cNvSpPr>
          <p:nvPr>
            <p:ph type="sldNum" sz="quarter" idx="12"/>
          </p:nvPr>
        </p:nvSpPr>
        <p:spPr/>
        <p:txBody>
          <a:bodyPr/>
          <a:lstStyle/>
          <a:p>
            <a:fld id="{EE3C1447-303C-064B-B917-92F4EF06B508}" type="slidenum">
              <a:rPr lang="en-US" smtClean="0"/>
              <a:t>‹#›</a:t>
            </a:fld>
            <a:endParaRPr lang="en-US"/>
          </a:p>
        </p:txBody>
      </p:sp>
    </p:spTree>
    <p:extLst>
      <p:ext uri="{BB962C8B-B14F-4D97-AF65-F5344CB8AC3E}">
        <p14:creationId xmlns:p14="http://schemas.microsoft.com/office/powerpoint/2010/main" val="106446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4639"/>
            <a:ext cx="6919652" cy="826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181517"/>
            <a:ext cx="5386917" cy="466175"/>
          </a:xfrm>
        </p:spPr>
        <p:txBody>
          <a:bodyPr anchor="b">
            <a:normAutofit/>
          </a:bodyPr>
          <a:lstStyle>
            <a:lvl1pPr marL="0" indent="0">
              <a:buNone/>
              <a:defRPr sz="2700" b="1"/>
            </a:lvl1pPr>
            <a:lvl2pPr marL="609570" indent="0">
              <a:buNone/>
              <a:defRPr sz="2700" b="1"/>
            </a:lvl2pPr>
            <a:lvl3pPr marL="1219139" indent="0">
              <a:buNone/>
              <a:defRPr sz="2400" b="1"/>
            </a:lvl3pPr>
            <a:lvl4pPr marL="1828709" indent="0">
              <a:buNone/>
              <a:defRPr sz="2100" b="1"/>
            </a:lvl4pPr>
            <a:lvl5pPr marL="2438278" indent="0">
              <a:buNone/>
              <a:defRPr sz="2100" b="1"/>
            </a:lvl5pPr>
            <a:lvl6pPr marL="3047848" indent="0">
              <a:buNone/>
              <a:defRPr sz="2100" b="1"/>
            </a:lvl6pPr>
            <a:lvl7pPr marL="3657417"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1647686"/>
            <a:ext cx="5386917" cy="4286795"/>
          </a:xfrm>
        </p:spPr>
        <p:txBody>
          <a:bodyPr/>
          <a:lstStyle>
            <a:lvl1pPr>
              <a:defRPr sz="3200"/>
            </a:lvl1pPr>
            <a:lvl2pPr>
              <a:defRPr sz="2400"/>
            </a:lvl2pPr>
            <a:lvl3pPr>
              <a:defRPr sz="2400"/>
            </a:lvl3pPr>
            <a:lvl4pPr>
              <a:defRPr sz="2100"/>
            </a:lvl4pPr>
            <a:lvl5pPr>
              <a:defRPr sz="19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181517"/>
            <a:ext cx="5389033" cy="466175"/>
          </a:xfrm>
        </p:spPr>
        <p:txBody>
          <a:bodyPr anchor="b">
            <a:normAutofit/>
          </a:bodyPr>
          <a:lstStyle>
            <a:lvl1pPr marL="0" indent="0">
              <a:buNone/>
              <a:defRPr sz="2700" b="1"/>
            </a:lvl1pPr>
            <a:lvl2pPr marL="609570" indent="0">
              <a:buNone/>
              <a:defRPr sz="2700" b="1"/>
            </a:lvl2pPr>
            <a:lvl3pPr marL="1219139" indent="0">
              <a:buNone/>
              <a:defRPr sz="2400" b="1"/>
            </a:lvl3pPr>
            <a:lvl4pPr marL="1828709" indent="0">
              <a:buNone/>
              <a:defRPr sz="2100" b="1"/>
            </a:lvl4pPr>
            <a:lvl5pPr marL="2438278" indent="0">
              <a:buNone/>
              <a:defRPr sz="2100" b="1"/>
            </a:lvl5pPr>
            <a:lvl6pPr marL="3047848" indent="0">
              <a:buNone/>
              <a:defRPr sz="2100" b="1"/>
            </a:lvl6pPr>
            <a:lvl7pPr marL="3657417" indent="0">
              <a:buNone/>
              <a:defRPr sz="2100" b="1"/>
            </a:lvl7pPr>
            <a:lvl8pPr marL="4266987" indent="0">
              <a:buNone/>
              <a:defRPr sz="2100" b="1"/>
            </a:lvl8pPr>
            <a:lvl9pPr marL="487655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4" y="1647686"/>
            <a:ext cx="5389033" cy="4286795"/>
          </a:xfrm>
        </p:spPr>
        <p:txBody>
          <a:bodyPr/>
          <a:lstStyle>
            <a:lvl1pPr>
              <a:defRPr sz="3200"/>
            </a:lvl1pPr>
            <a:lvl2pPr>
              <a:defRPr sz="2400"/>
            </a:lvl2pPr>
            <a:lvl3pPr>
              <a:defRPr sz="2400"/>
            </a:lvl3pPr>
            <a:lvl4pPr>
              <a:defRPr sz="2100"/>
            </a:lvl4pPr>
            <a:lvl5pPr>
              <a:defRPr sz="19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DE1C4AF0-AB82-6346-890A-EF599C777360}" type="slidenum">
              <a:rPr lang="en-US" smtClean="0"/>
              <a:t>‹#›</a:t>
            </a:fld>
            <a:endParaRPr lang="en-US"/>
          </a:p>
        </p:txBody>
      </p:sp>
      <p:sp>
        <p:nvSpPr>
          <p:cNvPr id="10" name="Footer Placeholder 4"/>
          <p:cNvSpPr>
            <a:spLocks noGrp="1"/>
          </p:cNvSpPr>
          <p:nvPr>
            <p:ph type="ftr" sz="quarter" idx="13"/>
          </p:nvPr>
        </p:nvSpPr>
        <p:spPr>
          <a:xfrm>
            <a:off x="609600" y="5998384"/>
            <a:ext cx="3860800" cy="307761"/>
          </a:xfrm>
          <a:prstGeom prst="rect">
            <a:avLst/>
          </a:prstGeom>
        </p:spPr>
        <p:txBody>
          <a:bodyPr/>
          <a:lstStyle>
            <a:lvl1pPr>
              <a:defRPr sz="1900"/>
            </a:lvl1pPr>
          </a:lstStyle>
          <a:p>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3715" y="268983"/>
            <a:ext cx="3978684" cy="924224"/>
          </a:xfrm>
          <a:prstGeom prst="rect">
            <a:avLst/>
          </a:prstGeom>
        </p:spPr>
      </p:pic>
    </p:spTree>
    <p:extLst>
      <p:ext uri="{BB962C8B-B14F-4D97-AF65-F5344CB8AC3E}">
        <p14:creationId xmlns:p14="http://schemas.microsoft.com/office/powerpoint/2010/main" val="2979558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9"/>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2" name="Google Shape;12;p9"/>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3" name="Google Shape;13;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66253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10"/>
          <p:cNvSpPr txBox="1">
            <a:spLocks noGrp="1"/>
          </p:cNvSpPr>
          <p:nvPr>
            <p:ph type="title"/>
          </p:nvPr>
        </p:nvSpPr>
        <p:spPr>
          <a:xfrm>
            <a:off x="415600" y="3901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10"/>
          <p:cNvSpPr txBox="1">
            <a:spLocks noGrp="1"/>
          </p:cNvSpPr>
          <p:nvPr>
            <p:ph type="body" idx="1"/>
          </p:nvPr>
        </p:nvSpPr>
        <p:spPr>
          <a:xfrm>
            <a:off x="415600" y="13334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7" name="Google Shape;17;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91353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11"/>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0" name="Google Shape;20;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78223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415600" y="3901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12"/>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4" name="Google Shape;24;p12"/>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5" name="Google Shape;25;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9327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13"/>
          <p:cNvSpPr txBox="1">
            <a:spLocks noGrp="1"/>
          </p:cNvSpPr>
          <p:nvPr>
            <p:ph type="title"/>
          </p:nvPr>
        </p:nvSpPr>
        <p:spPr>
          <a:xfrm>
            <a:off x="415600" y="3901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63897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14"/>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1" name="Google Shape;31;p14"/>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2" name="Google Shape;32;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62662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5" name="Google Shape;35;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44881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1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16"/>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 name="Google Shape;39;p16"/>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0" name="Google Shape;40;p16"/>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1" name="Google Shape;41;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62167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7"/>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44" name="Google Shape;44;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65467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8"/>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7" name="Google Shape;47;p18"/>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48" name="Google Shape;48;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854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7" y="274639"/>
            <a:ext cx="6901037" cy="82650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E1C4AF0-AB82-6346-890A-EF599C777360}" type="slidenum">
              <a:rPr lang="en-US" smtClean="0"/>
              <a:t>‹#›</a:t>
            </a:fld>
            <a:endParaRPr lang="en-US"/>
          </a:p>
        </p:txBody>
      </p:sp>
      <p:sp>
        <p:nvSpPr>
          <p:cNvPr id="6" name="Footer Placeholder 4"/>
          <p:cNvSpPr>
            <a:spLocks noGrp="1"/>
          </p:cNvSpPr>
          <p:nvPr>
            <p:ph type="ftr" sz="quarter" idx="3"/>
          </p:nvPr>
        </p:nvSpPr>
        <p:spPr>
          <a:xfrm>
            <a:off x="609600" y="5998384"/>
            <a:ext cx="3860800" cy="307761"/>
          </a:xfrm>
          <a:prstGeom prst="rect">
            <a:avLst/>
          </a:prstGeom>
        </p:spPr>
        <p:txBody>
          <a:bodyPr/>
          <a:lstStyle>
            <a:lvl1pPr>
              <a:defRPr sz="1900"/>
            </a:lvl1pPr>
          </a:lstStyle>
          <a:p>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3715" y="268983"/>
            <a:ext cx="3978684" cy="924224"/>
          </a:xfrm>
          <a:prstGeom prst="rect">
            <a:avLst/>
          </a:prstGeom>
        </p:spPr>
      </p:pic>
    </p:spTree>
    <p:extLst>
      <p:ext uri="{BB962C8B-B14F-4D97-AF65-F5344CB8AC3E}">
        <p14:creationId xmlns:p14="http://schemas.microsoft.com/office/powerpoint/2010/main" val="840859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17497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1C4AF0-AB82-6346-890A-EF599C777360}" type="slidenum">
              <a:rPr lang="en-US" smtClean="0"/>
              <a:t>‹#›</a:t>
            </a:fld>
            <a:endParaRPr lang="en-US"/>
          </a:p>
        </p:txBody>
      </p:sp>
      <p:sp>
        <p:nvSpPr>
          <p:cNvPr id="5" name="Footer Placeholder 4"/>
          <p:cNvSpPr>
            <a:spLocks noGrp="1"/>
          </p:cNvSpPr>
          <p:nvPr>
            <p:ph type="ftr" sz="quarter" idx="3"/>
          </p:nvPr>
        </p:nvSpPr>
        <p:spPr>
          <a:xfrm>
            <a:off x="609600" y="5998384"/>
            <a:ext cx="3860800" cy="307761"/>
          </a:xfrm>
          <a:prstGeom prst="rect">
            <a:avLst/>
          </a:prstGeom>
        </p:spPr>
        <p:txBody>
          <a:bodyPr/>
          <a:lstStyle>
            <a:lvl1pPr>
              <a:defRPr sz="1900"/>
            </a:lvl1pPr>
          </a:lstStyle>
          <a:p>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3715" y="268983"/>
            <a:ext cx="3978684" cy="924224"/>
          </a:xfrm>
          <a:prstGeom prst="rect">
            <a:avLst/>
          </a:prstGeom>
        </p:spPr>
      </p:pic>
    </p:spTree>
    <p:extLst>
      <p:ext uri="{BB962C8B-B14F-4D97-AF65-F5344CB8AC3E}">
        <p14:creationId xmlns:p14="http://schemas.microsoft.com/office/powerpoint/2010/main" val="2888130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1845902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3475706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8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3119919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8.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9.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p:nvPicPr>
        <p:blipFill>
          <a:blip r:embed="rId8" cstate="email">
            <a:alphaModFix amt="30000"/>
            <a:extLst>
              <a:ext uri="{BEBA8EAE-BF5A-486C-A8C5-ECC9F3942E4B}">
                <a14:imgProps xmlns:a14="http://schemas.microsoft.com/office/drawing/2010/main">
                  <a14:imgLayer r:embed="rId9">
                    <a14:imgEffect>
                      <a14:brightnessContrast contrast="9000"/>
                    </a14:imgEffect>
                  </a14:imgLayer>
                </a14:imgProps>
              </a:ext>
              <a:ext uri="{28A0092B-C50C-407E-A947-70E740481C1C}">
                <a14:useLocalDpi xmlns:a14="http://schemas.microsoft.com/office/drawing/2010/main"/>
              </a:ext>
            </a:extLst>
          </a:blip>
          <a:stretch>
            <a:fillRect/>
          </a:stretch>
        </p:blipFill>
        <p:spPr>
          <a:xfrm>
            <a:off x="6778752" y="4133853"/>
            <a:ext cx="5413248" cy="2724151"/>
          </a:xfrm>
          <a:prstGeom prst="rect">
            <a:avLst/>
          </a:prstGeom>
        </p:spPr>
      </p:pic>
      <p:sp>
        <p:nvSpPr>
          <p:cNvPr id="2" name="Title Placeholder 1"/>
          <p:cNvSpPr>
            <a:spLocks noGrp="1"/>
          </p:cNvSpPr>
          <p:nvPr>
            <p:ph type="title"/>
          </p:nvPr>
        </p:nvSpPr>
        <p:spPr>
          <a:xfrm>
            <a:off x="609606" y="274639"/>
            <a:ext cx="8457036" cy="826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205629"/>
            <a:ext cx="10972800" cy="47288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09600" y="6377908"/>
            <a:ext cx="595219" cy="365125"/>
          </a:xfrm>
          <a:prstGeom prst="rect">
            <a:avLst/>
          </a:prstGeom>
        </p:spPr>
        <p:txBody>
          <a:bodyPr vert="horz" lIns="91440" tIns="45720" rIns="91440" bIns="45720" rtlCol="0" anchor="ctr"/>
          <a:lstStyle>
            <a:lvl1pPr algn="r">
              <a:defRPr sz="1600">
                <a:solidFill>
                  <a:schemeClr val="tx1">
                    <a:tint val="75000"/>
                  </a:schemeClr>
                </a:solidFill>
                <a:latin typeface="Lato" charset="0"/>
                <a:ea typeface="Lato" charset="0"/>
                <a:cs typeface="Lato" charset="0"/>
              </a:defRPr>
            </a:lvl1pPr>
          </a:lstStyle>
          <a:p>
            <a:fld id="{DE1C4AF0-AB82-6346-890A-EF599C777360}" type="slidenum">
              <a:rPr lang="en-US" smtClean="0"/>
              <a:pPr/>
              <a:t>‹#›</a:t>
            </a:fld>
            <a:endParaRPr lang="en-US"/>
          </a:p>
        </p:txBody>
      </p:sp>
      <p:sp>
        <p:nvSpPr>
          <p:cNvPr id="10" name="Footer Placeholder 4"/>
          <p:cNvSpPr>
            <a:spLocks noGrp="1"/>
          </p:cNvSpPr>
          <p:nvPr>
            <p:ph type="ftr" sz="quarter" idx="3"/>
          </p:nvPr>
        </p:nvSpPr>
        <p:spPr>
          <a:xfrm>
            <a:off x="609600" y="5998384"/>
            <a:ext cx="3860800" cy="307761"/>
          </a:xfrm>
          <a:prstGeom prst="rect">
            <a:avLst/>
          </a:prstGeom>
        </p:spPr>
        <p:txBody>
          <a:bodyPr/>
          <a:lstStyle>
            <a:lvl1pPr>
              <a:defRPr sz="1900">
                <a:latin typeface="Trebuchet MS" panose="020B0703020202090204" pitchFamily="34" charset="0"/>
                <a:ea typeface="Lato" charset="0"/>
                <a:cs typeface="Lato" charset="0"/>
              </a:defRPr>
            </a:lvl1pPr>
          </a:lstStyle>
          <a:p>
            <a:r>
              <a:rPr lang="en-US" err="1"/>
              <a:t>dfdf</a:t>
            </a:r>
            <a:endParaRPr lang="en-US"/>
          </a:p>
        </p:txBody>
      </p:sp>
    </p:spTree>
    <p:extLst>
      <p:ext uri="{BB962C8B-B14F-4D97-AF65-F5344CB8AC3E}">
        <p14:creationId xmlns:p14="http://schemas.microsoft.com/office/powerpoint/2010/main" val="2907338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ftr="0" dt="0"/>
  <p:txStyles>
    <p:title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p:titleStyle>
    <p:bodyStyle>
      <a:lvl1pPr marL="457177" indent="-457177" algn="l" defTabSz="609570" rtl="0" eaLnBrk="1" latinLnBrk="0" hangingPunct="1">
        <a:spcBef>
          <a:spcPct val="20000"/>
        </a:spcBef>
        <a:buFont typeface="Arial"/>
        <a:buChar char="•"/>
        <a:defRPr sz="3200" kern="1200">
          <a:solidFill>
            <a:schemeClr val="tx1"/>
          </a:solidFill>
          <a:latin typeface="Trebuchet MS" panose="020B0703020202090204" pitchFamily="34" charset="0"/>
          <a:ea typeface="Lato" charset="0"/>
          <a:cs typeface="Lato" charset="0"/>
        </a:defRPr>
      </a:lvl1pPr>
      <a:lvl2pPr marL="990551" indent="-380982" algn="l" defTabSz="609570" rtl="0" eaLnBrk="1" latinLnBrk="0" hangingPunct="1">
        <a:spcBef>
          <a:spcPct val="20000"/>
        </a:spcBef>
        <a:buFont typeface="Arial"/>
        <a:buChar char="–"/>
        <a:defRPr sz="2400" kern="1200">
          <a:solidFill>
            <a:schemeClr val="tx1"/>
          </a:solidFill>
          <a:latin typeface="Trebuchet MS" panose="020B0703020202090204" pitchFamily="34" charset="0"/>
          <a:ea typeface="Lato" charset="0"/>
          <a:cs typeface="Lato" charset="0"/>
        </a:defRPr>
      </a:lvl2pPr>
      <a:lvl3pPr marL="1523923" indent="-304784" algn="l" defTabSz="609570" rtl="0" eaLnBrk="1" latinLnBrk="0" hangingPunct="1">
        <a:spcBef>
          <a:spcPct val="20000"/>
        </a:spcBef>
        <a:buFont typeface="Arial"/>
        <a:buChar char="•"/>
        <a:defRPr sz="2400" kern="1200">
          <a:solidFill>
            <a:schemeClr val="tx1"/>
          </a:solidFill>
          <a:latin typeface="Trebuchet MS" panose="020B0703020202090204" pitchFamily="34" charset="0"/>
          <a:ea typeface="Lato" charset="0"/>
          <a:cs typeface="Lato" charset="0"/>
        </a:defRPr>
      </a:lvl3pPr>
      <a:lvl4pPr marL="2133493" indent="-304784" algn="l" defTabSz="609570" rtl="0" eaLnBrk="1" latinLnBrk="0" hangingPunct="1">
        <a:spcBef>
          <a:spcPct val="20000"/>
        </a:spcBef>
        <a:buFont typeface="Arial"/>
        <a:buChar char="–"/>
        <a:defRPr sz="2100" kern="1200">
          <a:solidFill>
            <a:schemeClr val="tx1"/>
          </a:solidFill>
          <a:latin typeface="Trebuchet MS" panose="020B0703020202090204" pitchFamily="34" charset="0"/>
          <a:ea typeface="Lato" charset="0"/>
          <a:cs typeface="Lato" charset="0"/>
        </a:defRPr>
      </a:lvl4pPr>
      <a:lvl5pPr marL="2743063" indent="-304784" algn="l" defTabSz="609570" rtl="0" eaLnBrk="1" latinLnBrk="0" hangingPunct="1">
        <a:spcBef>
          <a:spcPct val="20000"/>
        </a:spcBef>
        <a:buFont typeface="Arial"/>
        <a:buChar char="»"/>
        <a:defRPr sz="1900" kern="1200">
          <a:solidFill>
            <a:schemeClr val="tx1"/>
          </a:solidFill>
          <a:latin typeface="Trebuchet MS" panose="020B0703020202090204" pitchFamily="34" charset="0"/>
          <a:ea typeface="Lato" charset="0"/>
          <a:cs typeface="Lato" charset="0"/>
        </a:defRPr>
      </a:lvl5pPr>
      <a:lvl6pPr marL="3352632" indent="-304784" algn="l" defTabSz="609570" rtl="0" eaLnBrk="1" latinLnBrk="0" hangingPunct="1">
        <a:spcBef>
          <a:spcPct val="20000"/>
        </a:spcBef>
        <a:buFont typeface="Arial"/>
        <a:buChar char="•"/>
        <a:defRPr sz="2700"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700"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700"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76134086"/>
      </p:ext>
    </p:extLst>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7"/>
          <p:cNvCxnSpPr/>
          <p:nvPr/>
        </p:nvCxnSpPr>
        <p:spPr>
          <a:xfrm>
            <a:off x="2003012" y="6330346"/>
            <a:ext cx="8538216" cy="0"/>
          </a:xfrm>
          <a:prstGeom prst="straightConnector1">
            <a:avLst/>
          </a:prstGeom>
          <a:noFill/>
          <a:ln w="12700" cap="flat" cmpd="sng">
            <a:solidFill>
              <a:srgbClr val="7F7F7F"/>
            </a:solidFill>
            <a:prstDash val="solid"/>
            <a:miter lim="800000"/>
            <a:headEnd type="none" w="sm" len="sm"/>
            <a:tailEnd type="none" w="sm" len="sm"/>
          </a:ln>
        </p:spPr>
      </p:cxnSp>
      <p:pic>
        <p:nvPicPr>
          <p:cNvPr id="11" name="Google Shape;11;p7"/>
          <p:cNvPicPr preferRelativeResize="0"/>
          <p:nvPr/>
        </p:nvPicPr>
        <p:blipFill rotWithShape="1">
          <a:blip r:embed="rId13">
            <a:alphaModFix/>
          </a:blip>
          <a:srcRect/>
          <a:stretch/>
        </p:blipFill>
        <p:spPr>
          <a:xfrm>
            <a:off x="10673501" y="6204265"/>
            <a:ext cx="1157624" cy="367442"/>
          </a:xfrm>
          <a:prstGeom prst="rect">
            <a:avLst/>
          </a:prstGeom>
          <a:noFill/>
          <a:ln>
            <a:noFill/>
          </a:ln>
        </p:spPr>
      </p:pic>
      <p:pic>
        <p:nvPicPr>
          <p:cNvPr id="12" name="Google Shape;12;p7"/>
          <p:cNvPicPr preferRelativeResize="0"/>
          <p:nvPr/>
        </p:nvPicPr>
        <p:blipFill rotWithShape="1">
          <a:blip r:embed="rId14">
            <a:alphaModFix/>
          </a:blip>
          <a:srcRect l="81882" r="336" b="75537"/>
          <a:stretch/>
        </p:blipFill>
        <p:spPr>
          <a:xfrm>
            <a:off x="9982200" y="0"/>
            <a:ext cx="2183093" cy="1906291"/>
          </a:xfrm>
          <a:prstGeom prst="rect">
            <a:avLst/>
          </a:prstGeom>
          <a:noFill/>
          <a:ln>
            <a:noFill/>
          </a:ln>
        </p:spPr>
      </p:pic>
      <p:sp>
        <p:nvSpPr>
          <p:cNvPr id="13" name="Google Shape;13;p7"/>
          <p:cNvSpPr txBox="1"/>
          <p:nvPr/>
        </p:nvSpPr>
        <p:spPr>
          <a:xfrm>
            <a:off x="240488" y="6189996"/>
            <a:ext cx="1828025" cy="258484"/>
          </a:xfrm>
          <a:prstGeom prst="rect">
            <a:avLst/>
          </a:prstGeom>
          <a:solidFill>
            <a:schemeClr val="lt1"/>
          </a:solidFill>
          <a:ln>
            <a:noFill/>
          </a:ln>
        </p:spPr>
        <p:txBody>
          <a:bodyPr spcFirstLastPara="1" wrap="square" lIns="109710" tIns="54840" rIns="109710" bIns="54840" anchor="t" anchorCtr="0">
            <a:spAutoFit/>
          </a:bodyPr>
          <a:lstStyle/>
          <a:p>
            <a:pPr marL="0" marR="0" lvl="0" indent="0" algn="l" rtl="0">
              <a:spcBef>
                <a:spcPts val="0"/>
              </a:spcBef>
              <a:spcAft>
                <a:spcPts val="0"/>
              </a:spcAft>
              <a:buNone/>
            </a:pPr>
            <a:r>
              <a:rPr lang="en-US" sz="960" b="0" i="0" u="none" strike="noStrike" cap="none">
                <a:solidFill>
                  <a:srgbClr val="0C0C0C"/>
                </a:solidFill>
                <a:latin typeface="Verdana"/>
                <a:ea typeface="Verdana"/>
                <a:cs typeface="Verdana"/>
                <a:sym typeface="Verdana"/>
              </a:rPr>
              <a:t>WWW.INSPER.EDU.BR</a:t>
            </a:r>
            <a:endParaRPr sz="2160"/>
          </a:p>
        </p:txBody>
      </p:sp>
      <p:sp>
        <p:nvSpPr>
          <p:cNvPr id="14" name="Google Shape;14;p7"/>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C00000"/>
              </a:buClr>
              <a:buSzPts val="2800"/>
              <a:buFont typeface="Verdana"/>
              <a:buNone/>
              <a:defRPr sz="2800" b="1" i="0" u="none" strike="noStrike" cap="none">
                <a:solidFill>
                  <a:srgbClr val="C00000"/>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7"/>
          <p:cNvSpPr txBox="1">
            <a:spLocks noGrp="1"/>
          </p:cNvSpPr>
          <p:nvPr>
            <p:ph type="body" idx="1"/>
          </p:nvPr>
        </p:nvSpPr>
        <p:spPr>
          <a:xfrm>
            <a:off x="838200" y="1833630"/>
            <a:ext cx="10515600" cy="43529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44476125"/>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65CBAE-850C-2E43-9A1C-56FFE85A0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475311-4DB7-9F47-A175-64FEAFF2B1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37C1246-E15A-7047-84F6-1E01B14034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44220-1515-7A4B-A8FF-8D15A53280EB}" type="datetimeFigureOut">
              <a:rPr lang="en-US" smtClean="0"/>
              <a:t>3/24/2022</a:t>
            </a:fld>
            <a:endParaRPr lang="en-US"/>
          </a:p>
        </p:txBody>
      </p:sp>
      <p:sp>
        <p:nvSpPr>
          <p:cNvPr id="5" name="Footer Placeholder 4">
            <a:extLst>
              <a:ext uri="{FF2B5EF4-FFF2-40B4-BE49-F238E27FC236}">
                <a16:creationId xmlns:a16="http://schemas.microsoft.com/office/drawing/2014/main" id="{4ADC6952-D4F8-C746-83AD-C3CE55DDEF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616E4A-2BAA-8C4B-B8A1-F4DD9140C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C1447-303C-064B-B917-92F4EF06B508}" type="slidenum">
              <a:rPr lang="en-US" smtClean="0"/>
              <a:t>‹#›</a:t>
            </a:fld>
            <a:endParaRPr lang="en-US"/>
          </a:p>
        </p:txBody>
      </p:sp>
    </p:spTree>
    <p:extLst>
      <p:ext uri="{BB962C8B-B14F-4D97-AF65-F5344CB8AC3E}">
        <p14:creationId xmlns:p14="http://schemas.microsoft.com/office/powerpoint/2010/main" val="244250250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415600" y="3901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C4122F"/>
              </a:buClr>
              <a:buSzPts val="2800"/>
              <a:buFont typeface="Georgia"/>
              <a:buNone/>
              <a:defRPr sz="2800" b="0" i="0" u="none" strike="noStrike" cap="none">
                <a:solidFill>
                  <a:srgbClr val="C4122F"/>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8"/>
          <p:cNvSpPr txBox="1">
            <a:spLocks noGrp="1"/>
          </p:cNvSpPr>
          <p:nvPr>
            <p:ph type="body" idx="1"/>
          </p:nvPr>
        </p:nvSpPr>
        <p:spPr>
          <a:xfrm>
            <a:off x="415600" y="13334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rgbClr val="0D3862"/>
              </a:buClr>
              <a:buSzPts val="1800"/>
              <a:buFont typeface="Open Sans"/>
              <a:buChar char="●"/>
              <a:defRPr sz="1800" b="0" i="0" u="none" strike="noStrike" cap="none">
                <a:solidFill>
                  <a:srgbClr val="0D3862"/>
                </a:solidFill>
                <a:latin typeface="Open Sans"/>
                <a:ea typeface="Open Sans"/>
                <a:cs typeface="Open Sans"/>
                <a:sym typeface="Open Sans"/>
              </a:defRPr>
            </a:lvl1pPr>
            <a:lvl2pPr marL="914400" marR="0" lvl="1" indent="-317500" algn="l" rtl="0">
              <a:lnSpc>
                <a:spcPct val="115000"/>
              </a:lnSpc>
              <a:spcBef>
                <a:spcPts val="0"/>
              </a:spcBef>
              <a:spcAft>
                <a:spcPts val="0"/>
              </a:spcAft>
              <a:buClr>
                <a:srgbClr val="0D3862"/>
              </a:buClr>
              <a:buSzPts val="1400"/>
              <a:buFont typeface="Open Sans"/>
              <a:buChar char="○"/>
              <a:defRPr sz="1400" b="0" i="0" u="none" strike="noStrike" cap="none">
                <a:solidFill>
                  <a:srgbClr val="0D3862"/>
                </a:solidFill>
                <a:latin typeface="Open Sans"/>
                <a:ea typeface="Open Sans"/>
                <a:cs typeface="Open Sans"/>
                <a:sym typeface="Open Sans"/>
              </a:defRPr>
            </a:lvl2pPr>
            <a:lvl3pPr marL="1371600" marR="0" lvl="2" indent="-317500" algn="l" rtl="0">
              <a:lnSpc>
                <a:spcPct val="115000"/>
              </a:lnSpc>
              <a:spcBef>
                <a:spcPts val="0"/>
              </a:spcBef>
              <a:spcAft>
                <a:spcPts val="0"/>
              </a:spcAft>
              <a:buClr>
                <a:srgbClr val="0D3862"/>
              </a:buClr>
              <a:buSzPts val="1400"/>
              <a:buFont typeface="Open Sans"/>
              <a:buChar char="■"/>
              <a:defRPr sz="1400" b="0" i="0" u="none" strike="noStrike" cap="none">
                <a:solidFill>
                  <a:srgbClr val="0D3862"/>
                </a:solidFill>
                <a:latin typeface="Open Sans"/>
                <a:ea typeface="Open Sans"/>
                <a:cs typeface="Open Sans"/>
                <a:sym typeface="Open Sans"/>
              </a:defRPr>
            </a:lvl3pPr>
            <a:lvl4pPr marL="1828800" marR="0" lvl="3" indent="-317500" algn="l" rtl="0">
              <a:lnSpc>
                <a:spcPct val="115000"/>
              </a:lnSpc>
              <a:spcBef>
                <a:spcPts val="0"/>
              </a:spcBef>
              <a:spcAft>
                <a:spcPts val="0"/>
              </a:spcAft>
              <a:buClr>
                <a:srgbClr val="0D3862"/>
              </a:buClr>
              <a:buSzPts val="1400"/>
              <a:buFont typeface="Open Sans"/>
              <a:buChar char="●"/>
              <a:defRPr sz="1400" b="0" i="0" u="none" strike="noStrike" cap="none">
                <a:solidFill>
                  <a:srgbClr val="0D3862"/>
                </a:solidFill>
                <a:latin typeface="Open Sans"/>
                <a:ea typeface="Open Sans"/>
                <a:cs typeface="Open Sans"/>
                <a:sym typeface="Open Sans"/>
              </a:defRPr>
            </a:lvl4pPr>
            <a:lvl5pPr marL="2286000" marR="0" lvl="4" indent="-317500" algn="l" rtl="0">
              <a:lnSpc>
                <a:spcPct val="115000"/>
              </a:lnSpc>
              <a:spcBef>
                <a:spcPts val="0"/>
              </a:spcBef>
              <a:spcAft>
                <a:spcPts val="0"/>
              </a:spcAft>
              <a:buClr>
                <a:srgbClr val="0D3862"/>
              </a:buClr>
              <a:buSzPts val="1400"/>
              <a:buFont typeface="Open Sans"/>
              <a:buChar char="○"/>
              <a:defRPr sz="1400" b="0" i="0" u="none" strike="noStrike" cap="none">
                <a:solidFill>
                  <a:srgbClr val="0D3862"/>
                </a:solidFill>
                <a:latin typeface="Open Sans"/>
                <a:ea typeface="Open Sans"/>
                <a:cs typeface="Open Sans"/>
                <a:sym typeface="Open Sans"/>
              </a:defRPr>
            </a:lvl5pPr>
            <a:lvl6pPr marL="2743200" marR="0" lvl="5" indent="-317500" algn="l" rtl="0">
              <a:lnSpc>
                <a:spcPct val="115000"/>
              </a:lnSpc>
              <a:spcBef>
                <a:spcPts val="0"/>
              </a:spcBef>
              <a:spcAft>
                <a:spcPts val="0"/>
              </a:spcAft>
              <a:buClr>
                <a:srgbClr val="0D3862"/>
              </a:buClr>
              <a:buSzPts val="1400"/>
              <a:buFont typeface="Open Sans"/>
              <a:buChar char="■"/>
              <a:defRPr sz="1400" b="0" i="0" u="none" strike="noStrike" cap="none">
                <a:solidFill>
                  <a:srgbClr val="0D3862"/>
                </a:solidFill>
                <a:latin typeface="Open Sans"/>
                <a:ea typeface="Open Sans"/>
                <a:cs typeface="Open Sans"/>
                <a:sym typeface="Open Sans"/>
              </a:defRPr>
            </a:lvl6pPr>
            <a:lvl7pPr marL="3200400" marR="0" lvl="6" indent="-317500" algn="l" rtl="0">
              <a:lnSpc>
                <a:spcPct val="115000"/>
              </a:lnSpc>
              <a:spcBef>
                <a:spcPts val="0"/>
              </a:spcBef>
              <a:spcAft>
                <a:spcPts val="0"/>
              </a:spcAft>
              <a:buClr>
                <a:srgbClr val="0D3862"/>
              </a:buClr>
              <a:buSzPts val="1400"/>
              <a:buFont typeface="Open Sans"/>
              <a:buChar char="●"/>
              <a:defRPr sz="1400" b="0" i="0" u="none" strike="noStrike" cap="none">
                <a:solidFill>
                  <a:srgbClr val="0D3862"/>
                </a:solidFill>
                <a:latin typeface="Open Sans"/>
                <a:ea typeface="Open Sans"/>
                <a:cs typeface="Open Sans"/>
                <a:sym typeface="Open Sans"/>
              </a:defRPr>
            </a:lvl7pPr>
            <a:lvl8pPr marL="3657600" marR="0" lvl="7" indent="-317500" algn="l" rtl="0">
              <a:lnSpc>
                <a:spcPct val="115000"/>
              </a:lnSpc>
              <a:spcBef>
                <a:spcPts val="0"/>
              </a:spcBef>
              <a:spcAft>
                <a:spcPts val="0"/>
              </a:spcAft>
              <a:buClr>
                <a:srgbClr val="0D3862"/>
              </a:buClr>
              <a:buSzPts val="1400"/>
              <a:buFont typeface="Open Sans"/>
              <a:buChar char="○"/>
              <a:defRPr sz="1400" b="0" i="0" u="none" strike="noStrike" cap="none">
                <a:solidFill>
                  <a:srgbClr val="0D3862"/>
                </a:solidFill>
                <a:latin typeface="Open Sans"/>
                <a:ea typeface="Open Sans"/>
                <a:cs typeface="Open Sans"/>
                <a:sym typeface="Open Sans"/>
              </a:defRPr>
            </a:lvl8pPr>
            <a:lvl9pPr marL="4114800" marR="0" lvl="8" indent="-317500" algn="l" rtl="0">
              <a:lnSpc>
                <a:spcPct val="115000"/>
              </a:lnSpc>
              <a:spcBef>
                <a:spcPts val="0"/>
              </a:spcBef>
              <a:spcAft>
                <a:spcPts val="0"/>
              </a:spcAft>
              <a:buClr>
                <a:srgbClr val="0D3862"/>
              </a:buClr>
              <a:buSzPts val="1400"/>
              <a:buFont typeface="Open Sans"/>
              <a:buChar char="■"/>
              <a:defRPr sz="1400" b="0" i="0" u="none" strike="noStrike" cap="none">
                <a:solidFill>
                  <a:srgbClr val="0D3862"/>
                </a:solidFill>
                <a:latin typeface="Open Sans"/>
                <a:ea typeface="Open Sans"/>
                <a:cs typeface="Open Sans"/>
                <a:sym typeface="Open Sans"/>
              </a:defRPr>
            </a:lvl9pPr>
          </a:lstStyle>
          <a:p>
            <a:endParaRPr/>
          </a:p>
        </p:txBody>
      </p:sp>
      <p:sp>
        <p:nvSpPr>
          <p:cNvPr id="8" name="Google Shape;8;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pic>
        <p:nvPicPr>
          <p:cNvPr id="9" name="Google Shape;9;p8"/>
          <p:cNvPicPr preferRelativeResize="0"/>
          <p:nvPr/>
        </p:nvPicPr>
        <p:blipFill rotWithShape="1">
          <a:blip r:embed="rId13">
            <a:alphaModFix/>
          </a:blip>
          <a:srcRect/>
          <a:stretch/>
        </p:blipFill>
        <p:spPr>
          <a:xfrm>
            <a:off x="9083733" y="5754867"/>
            <a:ext cx="2288248" cy="934267"/>
          </a:xfrm>
          <a:prstGeom prst="rect">
            <a:avLst/>
          </a:prstGeom>
          <a:noFill/>
          <a:ln>
            <a:noFill/>
          </a:ln>
        </p:spPr>
      </p:pic>
    </p:spTree>
    <p:extLst>
      <p:ext uri="{BB962C8B-B14F-4D97-AF65-F5344CB8AC3E}">
        <p14:creationId xmlns:p14="http://schemas.microsoft.com/office/powerpoint/2010/main" val="2292673323"/>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mailto:fernandodd1@al.insper.edu.br" TargetMode="External"/><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mailto:juliana.outesvelarde@bsg.ox.ac.uk" TargetMode="Externa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30.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hyperlink" Target="mailto:divya.chopra@ashoka.edu.in" TargetMode="External"/><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hyperlink" Target="https://csip.ashoka.edu.in/estimating-philanthropic-capital-india-data/" TargetMode="External"/><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15.gi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6C8E9F-7557-6E44-BCF6-3E3487F9208C}"/>
              </a:ext>
            </a:extLst>
          </p:cNvPr>
          <p:cNvSpPr>
            <a:spLocks noGrp="1"/>
          </p:cNvSpPr>
          <p:nvPr>
            <p:ph type="ctrTitle"/>
          </p:nvPr>
        </p:nvSpPr>
        <p:spPr>
          <a:xfrm>
            <a:off x="612329" y="2458311"/>
            <a:ext cx="10967341" cy="1619913"/>
          </a:xfrm>
        </p:spPr>
        <p:txBody>
          <a:bodyPr>
            <a:normAutofit/>
          </a:bodyPr>
          <a:lstStyle/>
          <a:p>
            <a:r>
              <a:rPr lang="en-US" sz="4400" dirty="0">
                <a:solidFill>
                  <a:srgbClr val="002147"/>
                </a:solidFill>
                <a:latin typeface="Trebuchet MS"/>
              </a:rPr>
              <a:t>2022 Spring Hack and Learn</a:t>
            </a:r>
            <a:br>
              <a:rPr lang="en-US" dirty="0">
                <a:solidFill>
                  <a:srgbClr val="002147"/>
                </a:solidFill>
                <a:latin typeface="Trebuchet MS" panose="020B0703020202090204" pitchFamily="34" charset="0"/>
              </a:rPr>
            </a:br>
            <a:r>
              <a:rPr lang="en-US" sz="3200" dirty="0">
                <a:solidFill>
                  <a:srgbClr val="00629B"/>
                </a:solidFill>
                <a:latin typeface="Trebuchet MS" panose="020B0703020202090204" pitchFamily="34" charset="0"/>
              </a:rPr>
              <a:t>24 March – kick off session</a:t>
            </a:r>
            <a:endParaRPr lang="en-US" sz="3200" dirty="0">
              <a:solidFill>
                <a:srgbClr val="00629B"/>
              </a:solidFill>
              <a:latin typeface="Trebuchet MS"/>
            </a:endParaRPr>
          </a:p>
        </p:txBody>
      </p:sp>
      <p:pic>
        <p:nvPicPr>
          <p:cNvPr id="1026" name="Picture 2">
            <a:extLst>
              <a:ext uri="{FF2B5EF4-FFF2-40B4-BE49-F238E27FC236}">
                <a16:creationId xmlns:a16="http://schemas.microsoft.com/office/drawing/2014/main" id="{55DF0F57-6C49-604F-AEE6-49DECF4C5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61" y="3947160"/>
            <a:ext cx="3401568" cy="1389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76D380-40FA-2346-842A-C1FBFF4BA2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114" r="12580" b="24115"/>
          <a:stretch/>
        </p:blipFill>
        <p:spPr bwMode="auto">
          <a:xfrm>
            <a:off x="2091385" y="4078224"/>
            <a:ext cx="3717286" cy="112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32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004213" y="441400"/>
            <a:ext cx="9464040" cy="682262"/>
          </a:xfrm>
          <a:prstGeom prst="rect">
            <a:avLst/>
          </a:prstGeom>
          <a:noFill/>
          <a:ln>
            <a:noFill/>
          </a:ln>
        </p:spPr>
        <p:txBody>
          <a:bodyPr spcFirstLastPara="1" wrap="square" lIns="109710" tIns="54840" rIns="109710" bIns="54840" anchor="t" anchorCtr="0">
            <a:normAutofit/>
          </a:bodyPr>
          <a:lstStyle/>
          <a:p>
            <a:pPr defTabSz="1097280">
              <a:lnSpc>
                <a:spcPct val="90000"/>
              </a:lnSpc>
              <a:buClr>
                <a:srgbClr val="C00000"/>
              </a:buClr>
              <a:buSzPts val="2400"/>
            </a:pPr>
            <a:r>
              <a:rPr lang="en-US" sz="2880" b="1" kern="0" dirty="0">
                <a:solidFill>
                  <a:srgbClr val="C00000"/>
                </a:solidFill>
                <a:latin typeface="Verdana"/>
                <a:ea typeface="Verdana"/>
                <a:cs typeface="Verdana"/>
                <a:sym typeface="Verdana"/>
              </a:rPr>
              <a:t>Impact Bond Dataset:</a:t>
            </a:r>
            <a:endParaRPr sz="1680" kern="0" dirty="0">
              <a:solidFill>
                <a:srgbClr val="000000"/>
              </a:solidFill>
              <a:latin typeface="Arial"/>
              <a:cs typeface="Arial"/>
              <a:sym typeface="Arial"/>
            </a:endParaRPr>
          </a:p>
        </p:txBody>
      </p:sp>
      <p:pic>
        <p:nvPicPr>
          <p:cNvPr id="5" name="Imagem 4">
            <a:extLst>
              <a:ext uri="{FF2B5EF4-FFF2-40B4-BE49-F238E27FC236}">
                <a16:creationId xmlns:a16="http://schemas.microsoft.com/office/drawing/2014/main" id="{6E98726C-551F-48DF-9ECD-E166FDC95A49}"/>
              </a:ext>
            </a:extLst>
          </p:cNvPr>
          <p:cNvPicPr>
            <a:picLocks noChangeAspect="1"/>
          </p:cNvPicPr>
          <p:nvPr/>
        </p:nvPicPr>
        <p:blipFill>
          <a:blip r:embed="rId3"/>
          <a:stretch>
            <a:fillRect/>
          </a:stretch>
        </p:blipFill>
        <p:spPr>
          <a:xfrm>
            <a:off x="2683598" y="1037593"/>
            <a:ext cx="7899491" cy="4996920"/>
          </a:xfrm>
          <a:prstGeom prst="rect">
            <a:avLst/>
          </a:prstGeom>
        </p:spPr>
      </p:pic>
      <p:pic>
        <p:nvPicPr>
          <p:cNvPr id="8" name="Imagem 7">
            <a:extLst>
              <a:ext uri="{FF2B5EF4-FFF2-40B4-BE49-F238E27FC236}">
                <a16:creationId xmlns:a16="http://schemas.microsoft.com/office/drawing/2014/main" id="{C0A17869-C7F1-4464-8216-0DCCA642B9EB}"/>
              </a:ext>
            </a:extLst>
          </p:cNvPr>
          <p:cNvPicPr>
            <a:picLocks noChangeAspect="1"/>
          </p:cNvPicPr>
          <p:nvPr/>
        </p:nvPicPr>
        <p:blipFill>
          <a:blip r:embed="rId4"/>
          <a:stretch>
            <a:fillRect/>
          </a:stretch>
        </p:blipFill>
        <p:spPr>
          <a:xfrm>
            <a:off x="717231" y="1262926"/>
            <a:ext cx="5896518" cy="872899"/>
          </a:xfrm>
          <a:prstGeom prst="rect">
            <a:avLst/>
          </a:prstGeom>
        </p:spPr>
      </p:pic>
    </p:spTree>
    <p:extLst>
      <p:ext uri="{BB962C8B-B14F-4D97-AF65-F5344CB8AC3E}">
        <p14:creationId xmlns:p14="http://schemas.microsoft.com/office/powerpoint/2010/main" val="311215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004213" y="441400"/>
            <a:ext cx="9464040" cy="682262"/>
          </a:xfrm>
          <a:prstGeom prst="rect">
            <a:avLst/>
          </a:prstGeom>
          <a:noFill/>
          <a:ln>
            <a:noFill/>
          </a:ln>
        </p:spPr>
        <p:txBody>
          <a:bodyPr spcFirstLastPara="1" wrap="square" lIns="109710" tIns="54840" rIns="109710" bIns="54840" anchor="t" anchorCtr="0">
            <a:normAutofit/>
          </a:bodyPr>
          <a:lstStyle/>
          <a:p>
            <a:pPr defTabSz="1097280">
              <a:lnSpc>
                <a:spcPct val="90000"/>
              </a:lnSpc>
              <a:buClr>
                <a:srgbClr val="C00000"/>
              </a:buClr>
              <a:buSzPts val="2400"/>
            </a:pPr>
            <a:r>
              <a:rPr lang="en-US" sz="2880" b="1" kern="0" dirty="0">
                <a:solidFill>
                  <a:srgbClr val="C00000"/>
                </a:solidFill>
                <a:latin typeface="Verdana"/>
                <a:ea typeface="Verdana"/>
                <a:cs typeface="Verdana"/>
                <a:sym typeface="Verdana"/>
              </a:rPr>
              <a:t>Sankey diagram:</a:t>
            </a:r>
            <a:endParaRPr sz="1680" kern="0" dirty="0">
              <a:solidFill>
                <a:srgbClr val="000000"/>
              </a:solidFill>
              <a:latin typeface="Arial"/>
              <a:cs typeface="Arial"/>
              <a:sym typeface="Arial"/>
            </a:endParaRPr>
          </a:p>
        </p:txBody>
      </p:sp>
      <p:pic>
        <p:nvPicPr>
          <p:cNvPr id="6" name="Google Shape;748;p21">
            <a:extLst>
              <a:ext uri="{FF2B5EF4-FFF2-40B4-BE49-F238E27FC236}">
                <a16:creationId xmlns:a16="http://schemas.microsoft.com/office/drawing/2014/main" id="{6083C966-7CE8-4C3A-B3FF-6EC5FCC296E8}"/>
              </a:ext>
            </a:extLst>
          </p:cNvPr>
          <p:cNvPicPr preferRelativeResize="0"/>
          <p:nvPr/>
        </p:nvPicPr>
        <p:blipFill rotWithShape="1">
          <a:blip r:embed="rId3">
            <a:alphaModFix/>
          </a:blip>
          <a:srcRect/>
          <a:stretch/>
        </p:blipFill>
        <p:spPr>
          <a:xfrm>
            <a:off x="4948424" y="572299"/>
            <a:ext cx="6470377" cy="5482334"/>
          </a:xfrm>
          <a:prstGeom prst="rect">
            <a:avLst/>
          </a:prstGeom>
          <a:noFill/>
          <a:ln>
            <a:noFill/>
          </a:ln>
        </p:spPr>
      </p:pic>
      <p:sp>
        <p:nvSpPr>
          <p:cNvPr id="7" name="Retângulo: Cantos Arredondados 6">
            <a:extLst>
              <a:ext uri="{FF2B5EF4-FFF2-40B4-BE49-F238E27FC236}">
                <a16:creationId xmlns:a16="http://schemas.microsoft.com/office/drawing/2014/main" id="{9A91CA9E-6282-4B1B-AC86-471FC2C6BEAD}"/>
              </a:ext>
            </a:extLst>
          </p:cNvPr>
          <p:cNvSpPr/>
          <p:nvPr/>
        </p:nvSpPr>
        <p:spPr>
          <a:xfrm>
            <a:off x="1664421" y="2771085"/>
            <a:ext cx="2351315" cy="91113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
        <p:nvSpPr>
          <p:cNvPr id="9" name="CaixaDeTexto 8">
            <a:extLst>
              <a:ext uri="{FF2B5EF4-FFF2-40B4-BE49-F238E27FC236}">
                <a16:creationId xmlns:a16="http://schemas.microsoft.com/office/drawing/2014/main" id="{BD0529A5-B6C4-499B-A15D-77DC8073F730}"/>
              </a:ext>
            </a:extLst>
          </p:cNvPr>
          <p:cNvSpPr txBox="1"/>
          <p:nvPr/>
        </p:nvSpPr>
        <p:spPr>
          <a:xfrm>
            <a:off x="1664421" y="2835010"/>
            <a:ext cx="2351315" cy="757130"/>
          </a:xfrm>
          <a:prstGeom prst="rect">
            <a:avLst/>
          </a:prstGeom>
          <a:noFill/>
        </p:spPr>
        <p:txBody>
          <a:bodyPr wrap="square" rtlCol="0">
            <a:spAutoFit/>
          </a:bodyPr>
          <a:lstStyle/>
          <a:p>
            <a:pPr algn="ctr" defTabSz="1097280">
              <a:buClr>
                <a:srgbClr val="000000"/>
              </a:buClr>
            </a:pPr>
            <a:r>
              <a:rPr lang="en-US" sz="2160" b="1" kern="0" dirty="0">
                <a:solidFill>
                  <a:srgbClr val="000000"/>
                </a:solidFill>
                <a:latin typeface="Arial"/>
                <a:cs typeface="Arial"/>
                <a:sym typeface="Arial"/>
              </a:rPr>
              <a:t>Social outcomes</a:t>
            </a:r>
            <a:endParaRPr lang="pt-BR" sz="2160" b="1" kern="0" dirty="0">
              <a:solidFill>
                <a:srgbClr val="000000"/>
              </a:solidFill>
              <a:latin typeface="Arial"/>
              <a:cs typeface="Arial"/>
              <a:sym typeface="Arial"/>
            </a:endParaRPr>
          </a:p>
        </p:txBody>
      </p:sp>
      <p:sp>
        <p:nvSpPr>
          <p:cNvPr id="10" name="Google Shape;93;p2">
            <a:extLst>
              <a:ext uri="{FF2B5EF4-FFF2-40B4-BE49-F238E27FC236}">
                <a16:creationId xmlns:a16="http://schemas.microsoft.com/office/drawing/2014/main" id="{A1255877-E21B-46C5-AE5E-C72D5A863307}"/>
              </a:ext>
            </a:extLst>
          </p:cNvPr>
          <p:cNvSpPr txBox="1"/>
          <p:nvPr/>
        </p:nvSpPr>
        <p:spPr>
          <a:xfrm>
            <a:off x="1314995" y="2123766"/>
            <a:ext cx="3056710" cy="406217"/>
          </a:xfrm>
          <a:prstGeom prst="rect">
            <a:avLst/>
          </a:prstGeom>
          <a:noFill/>
          <a:ln>
            <a:noFill/>
          </a:ln>
        </p:spPr>
        <p:txBody>
          <a:bodyPr spcFirstLastPara="1" wrap="square" lIns="109710" tIns="54840" rIns="109710" bIns="54840" anchor="t" anchorCtr="0">
            <a:spAutoFit/>
          </a:bodyPr>
          <a:lstStyle/>
          <a:p>
            <a:pPr algn="ctr" defTabSz="1097280">
              <a:buClr>
                <a:srgbClr val="000000"/>
              </a:buClr>
            </a:pPr>
            <a:r>
              <a:rPr lang="en-US" sz="1920" b="1" kern="0" dirty="0">
                <a:solidFill>
                  <a:srgbClr val="C00000"/>
                </a:solidFill>
                <a:latin typeface="Verdana"/>
                <a:ea typeface="Verdana"/>
                <a:cs typeface="Verdana"/>
                <a:sym typeface="Verdana"/>
              </a:rPr>
              <a:t>Relation between:</a:t>
            </a:r>
            <a:endParaRPr sz="1920" kern="0" dirty="0">
              <a:solidFill>
                <a:srgbClr val="000000"/>
              </a:solidFill>
              <a:latin typeface="Arial"/>
              <a:cs typeface="Arial"/>
              <a:sym typeface="Arial"/>
            </a:endParaRPr>
          </a:p>
        </p:txBody>
      </p:sp>
      <p:sp>
        <p:nvSpPr>
          <p:cNvPr id="11" name="Retângulo: Cantos Arredondados 10">
            <a:extLst>
              <a:ext uri="{FF2B5EF4-FFF2-40B4-BE49-F238E27FC236}">
                <a16:creationId xmlns:a16="http://schemas.microsoft.com/office/drawing/2014/main" id="{892CEBD8-BC84-477D-B8D8-F9793C4D99C6}"/>
              </a:ext>
            </a:extLst>
          </p:cNvPr>
          <p:cNvSpPr/>
          <p:nvPr/>
        </p:nvSpPr>
        <p:spPr>
          <a:xfrm>
            <a:off x="1651363" y="3894494"/>
            <a:ext cx="2351315" cy="91113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
        <p:nvSpPr>
          <p:cNvPr id="12" name="CaixaDeTexto 11">
            <a:extLst>
              <a:ext uri="{FF2B5EF4-FFF2-40B4-BE49-F238E27FC236}">
                <a16:creationId xmlns:a16="http://schemas.microsoft.com/office/drawing/2014/main" id="{5FAC99D2-8439-4649-B498-A25D1EACEBA8}"/>
              </a:ext>
            </a:extLst>
          </p:cNvPr>
          <p:cNvSpPr txBox="1"/>
          <p:nvPr/>
        </p:nvSpPr>
        <p:spPr>
          <a:xfrm>
            <a:off x="1651363" y="4164153"/>
            <a:ext cx="2351315" cy="424732"/>
          </a:xfrm>
          <a:prstGeom prst="rect">
            <a:avLst/>
          </a:prstGeom>
          <a:noFill/>
        </p:spPr>
        <p:txBody>
          <a:bodyPr wrap="square" rtlCol="0">
            <a:spAutoFit/>
          </a:bodyPr>
          <a:lstStyle/>
          <a:p>
            <a:pPr algn="ctr" defTabSz="1097280">
              <a:buClr>
                <a:srgbClr val="000000"/>
              </a:buClr>
            </a:pPr>
            <a:r>
              <a:rPr lang="en-US" sz="2160" b="1" kern="0" dirty="0">
                <a:solidFill>
                  <a:srgbClr val="000000"/>
                </a:solidFill>
                <a:latin typeface="Arial"/>
                <a:cs typeface="Arial"/>
                <a:sym typeface="Arial"/>
              </a:rPr>
              <a:t>SDGs</a:t>
            </a:r>
            <a:endParaRPr lang="pt-BR" sz="2160" b="1" kern="0" dirty="0">
              <a:solidFill>
                <a:srgbClr val="000000"/>
              </a:solidFill>
              <a:latin typeface="Arial"/>
              <a:cs typeface="Arial"/>
              <a:sym typeface="Arial"/>
            </a:endParaRPr>
          </a:p>
        </p:txBody>
      </p:sp>
      <p:sp>
        <p:nvSpPr>
          <p:cNvPr id="2" name="Retângulo: Cantos Arredondados 1">
            <a:extLst>
              <a:ext uri="{FF2B5EF4-FFF2-40B4-BE49-F238E27FC236}">
                <a16:creationId xmlns:a16="http://schemas.microsoft.com/office/drawing/2014/main" id="{39DF0114-14F8-46E1-819C-A89164D54301}"/>
              </a:ext>
            </a:extLst>
          </p:cNvPr>
          <p:cNvSpPr/>
          <p:nvPr/>
        </p:nvSpPr>
        <p:spPr>
          <a:xfrm>
            <a:off x="1314996" y="1881057"/>
            <a:ext cx="3056708" cy="31840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Tree>
    <p:extLst>
      <p:ext uri="{BB962C8B-B14F-4D97-AF65-F5344CB8AC3E}">
        <p14:creationId xmlns:p14="http://schemas.microsoft.com/office/powerpoint/2010/main" val="192872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004213" y="441400"/>
            <a:ext cx="9464040" cy="682262"/>
          </a:xfrm>
          <a:prstGeom prst="rect">
            <a:avLst/>
          </a:prstGeom>
          <a:noFill/>
          <a:ln>
            <a:noFill/>
          </a:ln>
        </p:spPr>
        <p:txBody>
          <a:bodyPr spcFirstLastPara="1" wrap="square" lIns="109710" tIns="54840" rIns="109710" bIns="54840" anchor="t" anchorCtr="0">
            <a:normAutofit/>
          </a:bodyPr>
          <a:lstStyle/>
          <a:p>
            <a:pPr defTabSz="1097280">
              <a:lnSpc>
                <a:spcPct val="90000"/>
              </a:lnSpc>
              <a:buClr>
                <a:srgbClr val="C00000"/>
              </a:buClr>
              <a:buSzPts val="2400"/>
            </a:pPr>
            <a:r>
              <a:rPr lang="en-US" sz="2880" b="1" kern="0" dirty="0">
                <a:solidFill>
                  <a:srgbClr val="C00000"/>
                </a:solidFill>
                <a:latin typeface="Verdana"/>
                <a:ea typeface="Verdana"/>
                <a:cs typeface="Verdana"/>
                <a:sym typeface="Verdana"/>
              </a:rPr>
              <a:t>How?</a:t>
            </a:r>
            <a:endParaRPr sz="1680" kern="0" dirty="0">
              <a:solidFill>
                <a:srgbClr val="000000"/>
              </a:solidFill>
              <a:latin typeface="Arial"/>
              <a:cs typeface="Arial"/>
              <a:sym typeface="Arial"/>
            </a:endParaRPr>
          </a:p>
        </p:txBody>
      </p:sp>
      <p:cxnSp>
        <p:nvCxnSpPr>
          <p:cNvPr id="13" name="Google Shape;764;p23">
            <a:extLst>
              <a:ext uri="{FF2B5EF4-FFF2-40B4-BE49-F238E27FC236}">
                <a16:creationId xmlns:a16="http://schemas.microsoft.com/office/drawing/2014/main" id="{2EA46E62-3A85-4F40-855B-0A70B002ED4F}"/>
              </a:ext>
            </a:extLst>
          </p:cNvPr>
          <p:cNvCxnSpPr/>
          <p:nvPr/>
        </p:nvCxnSpPr>
        <p:spPr>
          <a:xfrm rot="10800000" flipH="1">
            <a:off x="7244546" y="5126932"/>
            <a:ext cx="592854" cy="8028"/>
          </a:xfrm>
          <a:prstGeom prst="straightConnector1">
            <a:avLst/>
          </a:prstGeom>
          <a:noFill/>
          <a:ln w="44450" cap="flat" cmpd="sng">
            <a:solidFill>
              <a:srgbClr val="D76225"/>
            </a:solidFill>
            <a:prstDash val="solid"/>
            <a:round/>
            <a:headEnd type="none" w="sm" len="sm"/>
            <a:tailEnd type="none" w="sm" len="sm"/>
          </a:ln>
        </p:spPr>
      </p:cxnSp>
      <p:cxnSp>
        <p:nvCxnSpPr>
          <p:cNvPr id="14" name="Google Shape;765;p23">
            <a:extLst>
              <a:ext uri="{FF2B5EF4-FFF2-40B4-BE49-F238E27FC236}">
                <a16:creationId xmlns:a16="http://schemas.microsoft.com/office/drawing/2014/main" id="{4475608A-439A-4BF0-97CE-C335CF3091F7}"/>
              </a:ext>
            </a:extLst>
          </p:cNvPr>
          <p:cNvCxnSpPr/>
          <p:nvPr/>
        </p:nvCxnSpPr>
        <p:spPr>
          <a:xfrm rot="10800000" flipH="1">
            <a:off x="7823989" y="4549889"/>
            <a:ext cx="6704" cy="577043"/>
          </a:xfrm>
          <a:prstGeom prst="straightConnector1">
            <a:avLst/>
          </a:prstGeom>
          <a:noFill/>
          <a:ln w="44450" cap="flat" cmpd="sng">
            <a:solidFill>
              <a:srgbClr val="D76225"/>
            </a:solidFill>
            <a:prstDash val="solid"/>
            <a:round/>
            <a:headEnd type="none" w="sm" len="sm"/>
            <a:tailEnd type="none" w="sm" len="sm"/>
          </a:ln>
        </p:spPr>
      </p:cxnSp>
      <p:cxnSp>
        <p:nvCxnSpPr>
          <p:cNvPr id="15" name="Google Shape;766;p23">
            <a:extLst>
              <a:ext uri="{FF2B5EF4-FFF2-40B4-BE49-F238E27FC236}">
                <a16:creationId xmlns:a16="http://schemas.microsoft.com/office/drawing/2014/main" id="{2582A645-1AB6-48B4-9378-109C79323C8A}"/>
              </a:ext>
            </a:extLst>
          </p:cNvPr>
          <p:cNvCxnSpPr/>
          <p:nvPr/>
        </p:nvCxnSpPr>
        <p:spPr>
          <a:xfrm>
            <a:off x="1236500" y="1235044"/>
            <a:ext cx="580361" cy="0"/>
          </a:xfrm>
          <a:prstGeom prst="straightConnector1">
            <a:avLst/>
          </a:prstGeom>
          <a:noFill/>
          <a:ln w="44450" cap="flat" cmpd="sng">
            <a:solidFill>
              <a:srgbClr val="D76225"/>
            </a:solidFill>
            <a:prstDash val="solid"/>
            <a:round/>
            <a:headEnd type="none" w="sm" len="sm"/>
            <a:tailEnd type="none" w="sm" len="sm"/>
          </a:ln>
        </p:spPr>
      </p:cxnSp>
      <p:cxnSp>
        <p:nvCxnSpPr>
          <p:cNvPr id="16" name="Google Shape;767;p23">
            <a:extLst>
              <a:ext uri="{FF2B5EF4-FFF2-40B4-BE49-F238E27FC236}">
                <a16:creationId xmlns:a16="http://schemas.microsoft.com/office/drawing/2014/main" id="{AA7F2A77-FC00-4367-A26E-1292D59291AF}"/>
              </a:ext>
            </a:extLst>
          </p:cNvPr>
          <p:cNvCxnSpPr/>
          <p:nvPr/>
        </p:nvCxnSpPr>
        <p:spPr>
          <a:xfrm rot="10800000">
            <a:off x="1260884" y="1222080"/>
            <a:ext cx="0" cy="591800"/>
          </a:xfrm>
          <a:prstGeom prst="straightConnector1">
            <a:avLst/>
          </a:prstGeom>
          <a:noFill/>
          <a:ln w="44450" cap="flat" cmpd="sng">
            <a:solidFill>
              <a:srgbClr val="D76225"/>
            </a:solidFill>
            <a:prstDash val="solid"/>
            <a:round/>
            <a:headEnd type="none" w="sm" len="sm"/>
            <a:tailEnd type="none" w="sm" len="sm"/>
          </a:ln>
        </p:spPr>
      </p:cxnSp>
      <p:pic>
        <p:nvPicPr>
          <p:cNvPr id="17" name="Google Shape;769;p23">
            <a:extLst>
              <a:ext uri="{FF2B5EF4-FFF2-40B4-BE49-F238E27FC236}">
                <a16:creationId xmlns:a16="http://schemas.microsoft.com/office/drawing/2014/main" id="{AD7C771D-5D4C-4D61-B7C6-69AF16A7BABF}"/>
              </a:ext>
            </a:extLst>
          </p:cNvPr>
          <p:cNvPicPr preferRelativeResize="0"/>
          <p:nvPr/>
        </p:nvPicPr>
        <p:blipFill rotWithShape="1">
          <a:blip r:embed="rId3">
            <a:alphaModFix/>
          </a:blip>
          <a:srcRect/>
          <a:stretch/>
        </p:blipFill>
        <p:spPr>
          <a:xfrm>
            <a:off x="1526681" y="1517978"/>
            <a:ext cx="6014292" cy="3430157"/>
          </a:xfrm>
          <a:prstGeom prst="rect">
            <a:avLst/>
          </a:prstGeom>
          <a:noFill/>
          <a:ln>
            <a:noFill/>
          </a:ln>
        </p:spPr>
      </p:pic>
      <p:sp>
        <p:nvSpPr>
          <p:cNvPr id="18" name="Retângulo: Cantos Arredondados 17">
            <a:extLst>
              <a:ext uri="{FF2B5EF4-FFF2-40B4-BE49-F238E27FC236}">
                <a16:creationId xmlns:a16="http://schemas.microsoft.com/office/drawing/2014/main" id="{513597CE-DEA3-4F37-B8BD-7013E891A0C0}"/>
              </a:ext>
            </a:extLst>
          </p:cNvPr>
          <p:cNvSpPr/>
          <p:nvPr/>
        </p:nvSpPr>
        <p:spPr>
          <a:xfrm>
            <a:off x="8506093" y="2449210"/>
            <a:ext cx="2351315" cy="137167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
        <p:nvSpPr>
          <p:cNvPr id="19" name="CaixaDeTexto 18">
            <a:extLst>
              <a:ext uri="{FF2B5EF4-FFF2-40B4-BE49-F238E27FC236}">
                <a16:creationId xmlns:a16="http://schemas.microsoft.com/office/drawing/2014/main" id="{E1CC8E5A-72F0-4FC6-B542-FCE33584ABB3}"/>
              </a:ext>
            </a:extLst>
          </p:cNvPr>
          <p:cNvSpPr txBox="1"/>
          <p:nvPr/>
        </p:nvSpPr>
        <p:spPr>
          <a:xfrm>
            <a:off x="8506091" y="2562629"/>
            <a:ext cx="2351315" cy="1126462"/>
          </a:xfrm>
          <a:prstGeom prst="rect">
            <a:avLst/>
          </a:prstGeom>
          <a:noFill/>
        </p:spPr>
        <p:txBody>
          <a:bodyPr wrap="square" rtlCol="0">
            <a:spAutoFit/>
          </a:bodyPr>
          <a:lstStyle/>
          <a:p>
            <a:pPr algn="ctr" defTabSz="1097280">
              <a:buClr>
                <a:srgbClr val="000000"/>
              </a:buClr>
            </a:pPr>
            <a:r>
              <a:rPr lang="en-US" sz="1680" kern="0" dirty="0">
                <a:solidFill>
                  <a:srgbClr val="000000"/>
                </a:solidFill>
                <a:latin typeface="Arial"/>
                <a:cs typeface="Arial"/>
                <a:sym typeface="Arial"/>
              </a:rPr>
              <a:t>Linking social outcomes metrics with the SDG number that fits that metric.</a:t>
            </a:r>
            <a:endParaRPr lang="pt-BR" sz="1680" kern="0" dirty="0">
              <a:solidFill>
                <a:srgbClr val="000000"/>
              </a:solidFill>
              <a:latin typeface="Arial"/>
              <a:cs typeface="Arial"/>
              <a:sym typeface="Arial"/>
            </a:endParaRPr>
          </a:p>
        </p:txBody>
      </p:sp>
    </p:spTree>
    <p:extLst>
      <p:ext uri="{BB962C8B-B14F-4D97-AF65-F5344CB8AC3E}">
        <p14:creationId xmlns:p14="http://schemas.microsoft.com/office/powerpoint/2010/main" val="122048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p:nvPr/>
        </p:nvSpPr>
        <p:spPr>
          <a:xfrm>
            <a:off x="1620127" y="893183"/>
            <a:ext cx="8956885" cy="1561476"/>
          </a:xfrm>
          <a:prstGeom prst="rect">
            <a:avLst/>
          </a:prstGeom>
          <a:noFill/>
          <a:ln>
            <a:noFill/>
          </a:ln>
        </p:spPr>
        <p:txBody>
          <a:bodyPr spcFirstLastPara="1" wrap="square" lIns="109710" tIns="54840" rIns="109710" bIns="54840" anchor="t" anchorCtr="0">
            <a:normAutofit fontScale="77500" lnSpcReduction="20000"/>
          </a:bodyPr>
          <a:lstStyle/>
          <a:p>
            <a:pPr algn="ctr" defTabSz="1097280">
              <a:lnSpc>
                <a:spcPct val="90000"/>
              </a:lnSpc>
              <a:buClr>
                <a:srgbClr val="C00000"/>
              </a:buClr>
              <a:buSzPct val="100000"/>
            </a:pPr>
            <a:r>
              <a:rPr lang="en-US" sz="3360" b="1" u="sng" kern="0" dirty="0">
                <a:solidFill>
                  <a:srgbClr val="C00000"/>
                </a:solidFill>
                <a:latin typeface="Verdana"/>
                <a:ea typeface="Verdana"/>
                <a:cs typeface="Verdana"/>
                <a:sym typeface="Verdana"/>
              </a:rPr>
              <a:t>Challenge #19</a:t>
            </a:r>
          </a:p>
          <a:p>
            <a:pPr algn="ctr" defTabSz="1097280">
              <a:lnSpc>
                <a:spcPct val="90000"/>
              </a:lnSpc>
              <a:buClr>
                <a:srgbClr val="C00000"/>
              </a:buClr>
              <a:buSzPct val="100000"/>
            </a:pPr>
            <a:endParaRPr lang="en-US" sz="3360" b="1" kern="0" dirty="0">
              <a:solidFill>
                <a:srgbClr val="C00000"/>
              </a:solidFill>
              <a:latin typeface="Verdana"/>
              <a:ea typeface="Verdana"/>
              <a:cs typeface="Verdana"/>
              <a:sym typeface="Verdana"/>
            </a:endParaRPr>
          </a:p>
          <a:p>
            <a:pPr algn="ctr" defTabSz="1097280">
              <a:lnSpc>
                <a:spcPct val="90000"/>
              </a:lnSpc>
              <a:buClr>
                <a:srgbClr val="C00000"/>
              </a:buClr>
              <a:buSzPct val="100000"/>
            </a:pPr>
            <a:r>
              <a:rPr lang="en-US" sz="3360" b="1" kern="0" dirty="0">
                <a:solidFill>
                  <a:srgbClr val="C00000"/>
                </a:solidFill>
                <a:latin typeface="Verdana"/>
                <a:ea typeface="Verdana"/>
                <a:cs typeface="Verdana"/>
                <a:sym typeface="Verdana"/>
              </a:rPr>
              <a:t>We hope you can join us!</a:t>
            </a:r>
            <a:br>
              <a:rPr lang="en-US" sz="3360" b="1" kern="0" dirty="0">
                <a:solidFill>
                  <a:srgbClr val="C00000"/>
                </a:solidFill>
                <a:latin typeface="Verdana"/>
                <a:ea typeface="Verdana"/>
                <a:cs typeface="Verdana"/>
                <a:sym typeface="Verdana"/>
              </a:rPr>
            </a:br>
            <a:endParaRPr sz="3360" b="1" kern="0" dirty="0">
              <a:solidFill>
                <a:srgbClr val="C00000"/>
              </a:solidFill>
              <a:latin typeface="Verdana"/>
              <a:ea typeface="Verdana"/>
              <a:cs typeface="Verdana"/>
              <a:sym typeface="Verdana"/>
            </a:endParaRPr>
          </a:p>
          <a:p>
            <a:pPr algn="ctr" defTabSz="1097280">
              <a:lnSpc>
                <a:spcPct val="90000"/>
              </a:lnSpc>
              <a:buClr>
                <a:srgbClr val="C00000"/>
              </a:buClr>
              <a:buSzPct val="100000"/>
            </a:pPr>
            <a:r>
              <a:rPr lang="en-US" sz="3360" b="1" kern="0" dirty="0">
                <a:solidFill>
                  <a:srgbClr val="C00000"/>
                </a:solidFill>
                <a:latin typeface="Verdana"/>
                <a:ea typeface="Verdana"/>
                <a:cs typeface="Verdana"/>
                <a:sym typeface="Verdana"/>
              </a:rPr>
              <a:t>Thank you!</a:t>
            </a:r>
            <a:endParaRPr sz="1680" kern="0" dirty="0">
              <a:solidFill>
                <a:srgbClr val="000000"/>
              </a:solidFill>
              <a:latin typeface="Arial"/>
              <a:cs typeface="Arial"/>
              <a:sym typeface="Arial"/>
            </a:endParaRPr>
          </a:p>
        </p:txBody>
      </p:sp>
      <p:sp>
        <p:nvSpPr>
          <p:cNvPr id="129" name="Google Shape;129;p6"/>
          <p:cNvSpPr txBox="1"/>
          <p:nvPr/>
        </p:nvSpPr>
        <p:spPr>
          <a:xfrm>
            <a:off x="3103436" y="2521761"/>
            <a:ext cx="5985128" cy="1335690"/>
          </a:xfrm>
          <a:prstGeom prst="rect">
            <a:avLst/>
          </a:prstGeom>
          <a:noFill/>
          <a:ln>
            <a:noFill/>
          </a:ln>
        </p:spPr>
        <p:txBody>
          <a:bodyPr spcFirstLastPara="1" wrap="square" lIns="109710" tIns="54840" rIns="109710" bIns="54840" anchor="t" anchorCtr="0">
            <a:normAutofit/>
          </a:bodyPr>
          <a:lstStyle/>
          <a:p>
            <a:pPr algn="ctr" defTabSz="1097280">
              <a:lnSpc>
                <a:spcPct val="120000"/>
              </a:lnSpc>
              <a:buClr>
                <a:srgbClr val="000000"/>
              </a:buClr>
              <a:buSzPct val="100000"/>
            </a:pPr>
            <a:r>
              <a:rPr lang="en-US" sz="2160" u="sng" kern="0" dirty="0">
                <a:solidFill>
                  <a:srgbClr val="000000"/>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jorgenri1@insper.edu.br</a:t>
            </a:r>
            <a:br>
              <a:rPr lang="en-US" sz="2160" kern="0" dirty="0">
                <a:solidFill>
                  <a:srgbClr val="000000"/>
                </a:solidFill>
                <a:latin typeface="Verdana"/>
                <a:ea typeface="Verdana"/>
                <a:cs typeface="Verdana"/>
                <a:sym typeface="Verdana"/>
              </a:rPr>
            </a:br>
            <a:r>
              <a:rPr lang="en-US" sz="2160" u="sng" kern="0" dirty="0">
                <a:solidFill>
                  <a:srgbClr val="000000"/>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juliana.outesvelarde@bsg.ox.ac.uk</a:t>
            </a:r>
            <a:endParaRPr sz="2160" kern="0" dirty="0">
              <a:solidFill>
                <a:srgbClr val="000000"/>
              </a:solidFill>
              <a:latin typeface="Verdana"/>
              <a:ea typeface="Verdana"/>
              <a:cs typeface="Verdana"/>
              <a:sym typeface="Verdana"/>
            </a:endParaRPr>
          </a:p>
          <a:p>
            <a:pPr algn="ctr" defTabSz="1097280">
              <a:lnSpc>
                <a:spcPct val="90000"/>
              </a:lnSpc>
              <a:spcBef>
                <a:spcPts val="1200"/>
              </a:spcBef>
              <a:buClr>
                <a:srgbClr val="000000"/>
              </a:buClr>
              <a:buSzPct val="100000"/>
            </a:pPr>
            <a:endParaRPr sz="2160" kern="0" dirty="0">
              <a:solidFill>
                <a:srgbClr val="000000"/>
              </a:solidFill>
              <a:latin typeface="Verdana"/>
              <a:ea typeface="Verdana"/>
              <a:cs typeface="Verdana"/>
              <a:sym typeface="Verdana"/>
            </a:endParaRPr>
          </a:p>
        </p:txBody>
      </p:sp>
      <p:pic>
        <p:nvPicPr>
          <p:cNvPr id="130" name="Google Shape;130;p6"/>
          <p:cNvPicPr preferRelativeResize="0"/>
          <p:nvPr/>
        </p:nvPicPr>
        <p:blipFill rotWithShape="1">
          <a:blip r:embed="rId5">
            <a:alphaModFix/>
          </a:blip>
          <a:srcRect/>
          <a:stretch/>
        </p:blipFill>
        <p:spPr>
          <a:xfrm>
            <a:off x="10899947" y="6550365"/>
            <a:ext cx="682454" cy="307636"/>
          </a:xfrm>
          <a:prstGeom prst="rect">
            <a:avLst/>
          </a:prstGeom>
          <a:noFill/>
          <a:ln>
            <a:noFill/>
          </a:ln>
        </p:spPr>
      </p:pic>
      <p:pic>
        <p:nvPicPr>
          <p:cNvPr id="132" name="Google Shape;132;p6"/>
          <p:cNvPicPr preferRelativeResize="0"/>
          <p:nvPr/>
        </p:nvPicPr>
        <p:blipFill rotWithShape="1">
          <a:blip r:embed="rId6">
            <a:alphaModFix/>
          </a:blip>
          <a:srcRect/>
          <a:stretch/>
        </p:blipFill>
        <p:spPr>
          <a:xfrm>
            <a:off x="226974" y="6046003"/>
            <a:ext cx="1651357" cy="528958"/>
          </a:xfrm>
          <a:prstGeom prst="rect">
            <a:avLst/>
          </a:prstGeom>
          <a:noFill/>
          <a:ln>
            <a:noFill/>
          </a:ln>
        </p:spPr>
      </p:pic>
      <p:sp>
        <p:nvSpPr>
          <p:cNvPr id="140" name="Google Shape;140;p6"/>
          <p:cNvSpPr txBox="1"/>
          <p:nvPr/>
        </p:nvSpPr>
        <p:spPr>
          <a:xfrm>
            <a:off x="2671558" y="6409469"/>
            <a:ext cx="7088574" cy="330984"/>
          </a:xfrm>
          <a:prstGeom prst="rect">
            <a:avLst/>
          </a:prstGeom>
          <a:noFill/>
          <a:ln>
            <a:noFill/>
          </a:ln>
        </p:spPr>
        <p:txBody>
          <a:bodyPr spcFirstLastPara="1" wrap="square" lIns="109710" tIns="54840" rIns="109710" bIns="54840" anchor="t" anchorCtr="0">
            <a:noAutofit/>
          </a:bodyPr>
          <a:lstStyle/>
          <a:p>
            <a:pPr defTabSz="1097280">
              <a:buClr>
                <a:srgbClr val="000000"/>
              </a:buClr>
            </a:pPr>
            <a:r>
              <a:rPr lang="en-US" sz="1685" b="1" kern="0" dirty="0">
                <a:solidFill>
                  <a:srgbClr val="000000"/>
                </a:solidFill>
                <a:latin typeface="Calibri"/>
                <a:ea typeface="Calibri"/>
                <a:cs typeface="Calibri"/>
                <a:sym typeface="Calibri"/>
              </a:rPr>
              <a:t>INDIGO</a:t>
            </a:r>
            <a:r>
              <a:rPr lang="en-US" sz="1685" kern="0" dirty="0">
                <a:solidFill>
                  <a:srgbClr val="000000"/>
                </a:solidFill>
                <a:latin typeface="Calibri"/>
                <a:ea typeface="Calibri"/>
                <a:cs typeface="Calibri"/>
                <a:sym typeface="Calibri"/>
              </a:rPr>
              <a:t> – Hack and Learn 2022 – Challenge: </a:t>
            </a:r>
            <a:r>
              <a:rPr lang="en-US" sz="1685" i="1" kern="0" dirty="0">
                <a:solidFill>
                  <a:srgbClr val="000000"/>
                </a:solidFill>
                <a:latin typeface="Calibri"/>
                <a:ea typeface="Calibri"/>
                <a:cs typeface="Calibri"/>
                <a:sym typeface="Calibri"/>
              </a:rPr>
              <a:t>Social outcomes metrics and SDGs</a:t>
            </a:r>
            <a:endParaRPr sz="1685" i="1" kern="0" dirty="0">
              <a:solidFill>
                <a:srgbClr val="000000"/>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D6C23231-5569-49A0-A682-C089DDBD3D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4449" y="4272172"/>
            <a:ext cx="3006090" cy="777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8778DB9-A818-4F71-AA89-481E2654C5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6151" y="4121329"/>
            <a:ext cx="2398478" cy="9800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C54D67B-119D-48BF-8E28-9D26F647D6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003" y="3906326"/>
            <a:ext cx="3301406" cy="1561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B791-5D74-7C41-ABF6-6FE5E55458C1}"/>
              </a:ext>
            </a:extLst>
          </p:cNvPr>
          <p:cNvPicPr>
            <a:picLocks noChangeAspect="1"/>
          </p:cNvPicPr>
          <p:nvPr/>
        </p:nvPicPr>
        <p:blipFill>
          <a:blip r:embed="rId2"/>
          <a:stretch>
            <a:fillRect/>
          </a:stretch>
        </p:blipFill>
        <p:spPr>
          <a:xfrm>
            <a:off x="1191947" y="506816"/>
            <a:ext cx="5487110" cy="1271403"/>
          </a:xfrm>
          <a:prstGeom prst="rect">
            <a:avLst/>
          </a:prstGeom>
        </p:spPr>
      </p:pic>
      <p:sp>
        <p:nvSpPr>
          <p:cNvPr id="19" name="TextBox 18">
            <a:extLst>
              <a:ext uri="{FF2B5EF4-FFF2-40B4-BE49-F238E27FC236}">
                <a16:creationId xmlns:a16="http://schemas.microsoft.com/office/drawing/2014/main" id="{CF58B681-86D6-D140-A23B-84BB547B17CD}"/>
              </a:ext>
            </a:extLst>
          </p:cNvPr>
          <p:cNvSpPr txBox="1"/>
          <p:nvPr/>
        </p:nvSpPr>
        <p:spPr>
          <a:xfrm>
            <a:off x="0" y="1778219"/>
            <a:ext cx="11990487" cy="418576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47"/>
                </a:solidFill>
                <a:effectLst/>
                <a:uLnTx/>
                <a:uFillTx/>
                <a:latin typeface="Trebuchet MS Regular"/>
                <a:ea typeface="+mn-ea"/>
                <a:cs typeface="Calibri"/>
              </a:rPr>
              <a:t>Hack and Learn – Challenge #20</a:t>
            </a:r>
            <a:br>
              <a:rPr kumimoji="0" lang="en-GB" sz="4000" b="1" i="0" u="none" strike="noStrike" kern="1200" cap="none" spc="0" normalizeH="0" baseline="0" noProof="0" dirty="0">
                <a:ln>
                  <a:noFill/>
                </a:ln>
                <a:solidFill>
                  <a:srgbClr val="002047"/>
                </a:solidFill>
                <a:effectLst/>
                <a:uLnTx/>
                <a:uFillTx/>
                <a:latin typeface="Trebuchet MS Regular"/>
                <a:ea typeface="+mn-ea"/>
                <a:cs typeface="Calibri"/>
              </a:rPr>
            </a:br>
            <a:endParaRPr kumimoji="0" lang="en-GB" sz="4000" b="1" i="0" u="none" strike="noStrike" kern="1200" cap="none" spc="0" normalizeH="0" baseline="0" noProof="0" dirty="0">
              <a:ln>
                <a:noFill/>
              </a:ln>
              <a:solidFill>
                <a:srgbClr val="002047"/>
              </a:solidFill>
              <a:effectLst/>
              <a:uLnTx/>
              <a:uFillTx/>
              <a:latin typeface="Trebuchet MS Regula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7030A0"/>
                </a:solidFill>
                <a:effectLst/>
                <a:uLnTx/>
                <a:uFillTx/>
                <a:latin typeface="Trebuchet MS Regular"/>
                <a:ea typeface="+mn-ea"/>
                <a:cs typeface="+mn-cs"/>
              </a:rPr>
              <a:t>Strategic Procurement -- Applied Research </a:t>
            </a:r>
            <a:br>
              <a:rPr kumimoji="0" lang="en-GB" sz="4000" b="1" i="0" u="none" strike="noStrike" kern="1200" cap="none" spc="0" normalizeH="0" baseline="0" noProof="0" dirty="0">
                <a:ln>
                  <a:noFill/>
                </a:ln>
                <a:solidFill>
                  <a:srgbClr val="7030A0"/>
                </a:solidFill>
                <a:effectLst/>
                <a:uLnTx/>
                <a:uFillTx/>
                <a:latin typeface="Trebuchet MS Regular"/>
                <a:ea typeface="+mn-ea"/>
                <a:cs typeface="+mn-cs"/>
              </a:rPr>
            </a:br>
            <a:r>
              <a:rPr kumimoji="0" lang="en-GB" sz="4000" b="1" i="0" u="none" strike="noStrike" kern="1200" cap="none" spc="0" normalizeH="0" baseline="0" noProof="0" dirty="0">
                <a:ln>
                  <a:noFill/>
                </a:ln>
                <a:solidFill>
                  <a:srgbClr val="7030A0"/>
                </a:solidFill>
                <a:effectLst/>
                <a:uLnTx/>
                <a:uFillTx/>
                <a:latin typeface="Trebuchet MS Regular"/>
                <a:ea typeface="+mn-ea"/>
                <a:cs typeface="+mn-cs"/>
              </a:rPr>
              <a:t>and Knowledge Sharing (SPARKS) challenge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002047"/>
              </a:solidFill>
              <a:effectLst/>
              <a:uLnTx/>
              <a:uFillTx/>
              <a:latin typeface="Trebuchet MS Regula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00619B"/>
                </a:solidFill>
                <a:effectLst/>
                <a:uLnTx/>
                <a:uFillTx/>
                <a:latin typeface="Trebuchet MS Regular"/>
                <a:ea typeface="+mn-ea"/>
                <a:cs typeface="+mn-cs"/>
              </a:rPr>
              <a:t>March 24</a:t>
            </a:r>
            <a:r>
              <a:rPr kumimoji="0" lang="en-GB" sz="3400" b="1" i="0" u="none" strike="noStrike" kern="1200" cap="none" spc="0" normalizeH="0" baseline="30000" noProof="0" dirty="0">
                <a:ln>
                  <a:noFill/>
                </a:ln>
                <a:solidFill>
                  <a:srgbClr val="00619B"/>
                </a:solidFill>
                <a:effectLst/>
                <a:uLnTx/>
                <a:uFillTx/>
                <a:latin typeface="Trebuchet MS Regular"/>
                <a:ea typeface="+mn-ea"/>
                <a:cs typeface="+mn-cs"/>
              </a:rPr>
              <a:t>th</a:t>
            </a:r>
            <a:r>
              <a:rPr kumimoji="0" lang="en-GB" sz="3400" b="1" i="0" u="none" strike="noStrike" kern="1200" cap="none" spc="0" normalizeH="0" baseline="0" noProof="0" dirty="0">
                <a:ln>
                  <a:noFill/>
                </a:ln>
                <a:solidFill>
                  <a:srgbClr val="00619B"/>
                </a:solidFill>
                <a:effectLst/>
                <a:uLnTx/>
                <a:uFillTx/>
                <a:latin typeface="Trebuchet MS Regular"/>
                <a:ea typeface="+mn-ea"/>
                <a:cs typeface="+mn-cs"/>
              </a:rPr>
              <a:t> 2022</a:t>
            </a:r>
            <a:endParaRPr kumimoji="0" lang="en-GB" sz="3400" b="1" i="0" u="none" strike="noStrike" kern="1200" cap="none" spc="0" normalizeH="0" baseline="0" noProof="0" dirty="0">
              <a:ln>
                <a:noFill/>
              </a:ln>
              <a:solidFill>
                <a:srgbClr val="00619B"/>
              </a:solidFill>
              <a:effectLst/>
              <a:uLnTx/>
              <a:uFillTx/>
              <a:latin typeface="Trebuchet MS Regular" panose="020B0603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619B"/>
              </a:solidFill>
              <a:effectLst/>
              <a:uLnTx/>
              <a:uFillTx/>
              <a:latin typeface="Trebuchet MS Regular" panose="020B0603020202020204" pitchFamily="34" charset="0"/>
              <a:ea typeface="+mn-ea"/>
              <a:cs typeface="+mn-cs"/>
            </a:endParaRPr>
          </a:p>
        </p:txBody>
      </p:sp>
      <p:pic>
        <p:nvPicPr>
          <p:cNvPr id="21" name="Picture 20">
            <a:extLst>
              <a:ext uri="{FF2B5EF4-FFF2-40B4-BE49-F238E27FC236}">
                <a16:creationId xmlns:a16="http://schemas.microsoft.com/office/drawing/2014/main" id="{2519C6F5-11B9-EE49-9D33-4D0E785A8BA1}"/>
              </a:ext>
            </a:extLst>
          </p:cNvPr>
          <p:cNvPicPr>
            <a:picLocks noChangeAspect="1"/>
          </p:cNvPicPr>
          <p:nvPr/>
        </p:nvPicPr>
        <p:blipFill rotWithShape="1">
          <a:blip r:embed="rId2"/>
          <a:srcRect r="76974" b="51879"/>
          <a:stretch/>
        </p:blipFill>
        <p:spPr>
          <a:xfrm>
            <a:off x="6892823" y="4085480"/>
            <a:ext cx="5725626" cy="2772520"/>
          </a:xfrm>
          <a:prstGeom prst="rect">
            <a:avLst/>
          </a:prstGeom>
        </p:spPr>
      </p:pic>
    </p:spTree>
    <p:extLst>
      <p:ext uri="{BB962C8B-B14F-4D97-AF65-F5344CB8AC3E}">
        <p14:creationId xmlns:p14="http://schemas.microsoft.com/office/powerpoint/2010/main" val="1228289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7A783773-CF20-5645-81B8-BD9101471710}"/>
              </a:ext>
            </a:extLst>
          </p:cNvPr>
          <p:cNvPicPr>
            <a:picLocks noChangeAspect="1"/>
          </p:cNvPicPr>
          <p:nvPr/>
        </p:nvPicPr>
        <p:blipFill>
          <a:blip r:embed="rId2"/>
          <a:stretch>
            <a:fillRect/>
          </a:stretch>
        </p:blipFill>
        <p:spPr>
          <a:xfrm>
            <a:off x="8851955" y="438316"/>
            <a:ext cx="3220550" cy="746225"/>
          </a:xfrm>
          <a:prstGeom prst="rect">
            <a:avLst/>
          </a:prstGeom>
        </p:spPr>
      </p:pic>
      <p:pic>
        <p:nvPicPr>
          <p:cNvPr id="6" name="Picture 5">
            <a:extLst>
              <a:ext uri="{FF2B5EF4-FFF2-40B4-BE49-F238E27FC236}">
                <a16:creationId xmlns:a16="http://schemas.microsoft.com/office/drawing/2014/main" id="{BE36F582-05EA-434E-BDA5-895C20439875}"/>
              </a:ext>
            </a:extLst>
          </p:cNvPr>
          <p:cNvPicPr>
            <a:picLocks noChangeAspect="1"/>
          </p:cNvPicPr>
          <p:nvPr/>
        </p:nvPicPr>
        <p:blipFill rotWithShape="1">
          <a:blip r:embed="rId2"/>
          <a:srcRect r="76974" b="51879"/>
          <a:stretch/>
        </p:blipFill>
        <p:spPr>
          <a:xfrm>
            <a:off x="8192942" y="4775592"/>
            <a:ext cx="4300412" cy="2082408"/>
          </a:xfrm>
          <a:prstGeom prst="rect">
            <a:avLst/>
          </a:prstGeom>
        </p:spPr>
      </p:pic>
      <p:sp>
        <p:nvSpPr>
          <p:cNvPr id="3" name="TextBox 2">
            <a:extLst>
              <a:ext uri="{FF2B5EF4-FFF2-40B4-BE49-F238E27FC236}">
                <a16:creationId xmlns:a16="http://schemas.microsoft.com/office/drawing/2014/main" id="{F52E14BC-38AD-584B-B950-503C97E0DB30}"/>
              </a:ext>
            </a:extLst>
          </p:cNvPr>
          <p:cNvSpPr txBox="1"/>
          <p:nvPr/>
        </p:nvSpPr>
        <p:spPr>
          <a:xfrm>
            <a:off x="448761" y="438316"/>
            <a:ext cx="66940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B1D4D"/>
                </a:solidFill>
                <a:effectLst/>
                <a:uLnTx/>
                <a:uFillTx/>
                <a:latin typeface="Trebuchet MS" panose="020B0703020202090204" pitchFamily="34" charset="0"/>
                <a:ea typeface="+mn-ea"/>
                <a:cs typeface="+mn-cs"/>
              </a:rPr>
              <a:t>SPARKS Hack and Learn challenge</a:t>
            </a:r>
          </a:p>
        </p:txBody>
      </p:sp>
      <p:sp>
        <p:nvSpPr>
          <p:cNvPr id="8" name="Title 8">
            <a:extLst>
              <a:ext uri="{FF2B5EF4-FFF2-40B4-BE49-F238E27FC236}">
                <a16:creationId xmlns:a16="http://schemas.microsoft.com/office/drawing/2014/main" id="{F71E445A-7011-5844-AF6C-9F4A909E1EE1}"/>
              </a:ext>
            </a:extLst>
          </p:cNvPr>
          <p:cNvSpPr txBox="1">
            <a:spLocks/>
          </p:cNvSpPr>
          <p:nvPr/>
        </p:nvSpPr>
        <p:spPr>
          <a:xfrm>
            <a:off x="381112" y="1234844"/>
            <a:ext cx="9027932" cy="31943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44546A"/>
              </a:solidFill>
              <a:effectLst/>
              <a:uLnTx/>
              <a:uFillTx/>
              <a:latin typeface="Trebuchet MS" panose="020B0703020202090204" pitchFamily="34" charset="0"/>
              <a:ea typeface="+mj-ea"/>
              <a:cs typeface="+mj-cs"/>
            </a:endParaRPr>
          </a:p>
        </p:txBody>
      </p:sp>
      <p:pic>
        <p:nvPicPr>
          <p:cNvPr id="1026" name="Picture 2" descr="hack and learn summer 2021 logo">
            <a:extLst>
              <a:ext uri="{FF2B5EF4-FFF2-40B4-BE49-F238E27FC236}">
                <a16:creationId xmlns:a16="http://schemas.microsoft.com/office/drawing/2014/main" id="{1E5F5248-0D2F-1A45-9415-279DE5D334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52" r="1433" b="42420"/>
          <a:stretch/>
        </p:blipFill>
        <p:spPr bwMode="auto">
          <a:xfrm>
            <a:off x="0" y="4460422"/>
            <a:ext cx="12192000" cy="239757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8">
            <a:extLst>
              <a:ext uri="{FF2B5EF4-FFF2-40B4-BE49-F238E27FC236}">
                <a16:creationId xmlns:a16="http://schemas.microsoft.com/office/drawing/2014/main" id="{0B986EF9-95F6-C64F-8DA2-6592E5F51A9B}"/>
              </a:ext>
            </a:extLst>
          </p:cNvPr>
          <p:cNvSpPr txBox="1">
            <a:spLocks/>
          </p:cNvSpPr>
          <p:nvPr/>
        </p:nvSpPr>
        <p:spPr>
          <a:xfrm>
            <a:off x="381111" y="1234844"/>
            <a:ext cx="10708067" cy="31943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44546A"/>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Outcomes Frameworks and Strategic Procurement</a:t>
            </a: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Governments are using public contracts to pursue economic, social and environmental goals </a:t>
            </a:r>
            <a:r>
              <a:rPr kumimoji="0" lang="en-GB" sz="2400" b="0" i="1"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beyond</a:t>
            </a:r>
            <a:r>
              <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 the services being procures = </a:t>
            </a:r>
            <a:r>
              <a:rPr kumimoji="0" lang="en-GB" sz="2400" b="1"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social value</a:t>
            </a: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Is there any relation between social value policies and government outcomes frameworks?</a:t>
            </a:r>
          </a:p>
          <a:p>
            <a:pPr marL="0" marR="0" lvl="0" indent="0" algn="l" defTabSz="914400" rtl="0" eaLnBrk="1" fontAlgn="base"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Trebuchet MS" panose="020B0703020202090204" pitchFamily="34" charset="0"/>
              <a:ea typeface="+mj-ea"/>
              <a:cs typeface="+mj-cs"/>
            </a:endParaRPr>
          </a:p>
        </p:txBody>
      </p:sp>
    </p:spTree>
    <p:extLst>
      <p:ext uri="{BB962C8B-B14F-4D97-AF65-F5344CB8AC3E}">
        <p14:creationId xmlns:p14="http://schemas.microsoft.com/office/powerpoint/2010/main" val="3215713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7A783773-CF20-5645-81B8-BD9101471710}"/>
              </a:ext>
            </a:extLst>
          </p:cNvPr>
          <p:cNvPicPr>
            <a:picLocks noChangeAspect="1"/>
          </p:cNvPicPr>
          <p:nvPr/>
        </p:nvPicPr>
        <p:blipFill>
          <a:blip r:embed="rId2"/>
          <a:stretch>
            <a:fillRect/>
          </a:stretch>
        </p:blipFill>
        <p:spPr>
          <a:xfrm>
            <a:off x="8851955" y="438316"/>
            <a:ext cx="3220550" cy="746225"/>
          </a:xfrm>
          <a:prstGeom prst="rect">
            <a:avLst/>
          </a:prstGeom>
        </p:spPr>
      </p:pic>
      <p:pic>
        <p:nvPicPr>
          <p:cNvPr id="6" name="Picture 5">
            <a:extLst>
              <a:ext uri="{FF2B5EF4-FFF2-40B4-BE49-F238E27FC236}">
                <a16:creationId xmlns:a16="http://schemas.microsoft.com/office/drawing/2014/main" id="{BE36F582-05EA-434E-BDA5-895C20439875}"/>
              </a:ext>
            </a:extLst>
          </p:cNvPr>
          <p:cNvPicPr>
            <a:picLocks noChangeAspect="1"/>
          </p:cNvPicPr>
          <p:nvPr/>
        </p:nvPicPr>
        <p:blipFill rotWithShape="1">
          <a:blip r:embed="rId2"/>
          <a:srcRect r="76974" b="51879"/>
          <a:stretch/>
        </p:blipFill>
        <p:spPr>
          <a:xfrm>
            <a:off x="8192942" y="4775592"/>
            <a:ext cx="4300412" cy="2082408"/>
          </a:xfrm>
          <a:prstGeom prst="rect">
            <a:avLst/>
          </a:prstGeom>
        </p:spPr>
      </p:pic>
      <p:sp>
        <p:nvSpPr>
          <p:cNvPr id="3" name="TextBox 2">
            <a:extLst>
              <a:ext uri="{FF2B5EF4-FFF2-40B4-BE49-F238E27FC236}">
                <a16:creationId xmlns:a16="http://schemas.microsoft.com/office/drawing/2014/main" id="{F52E14BC-38AD-584B-B950-503C97E0DB30}"/>
              </a:ext>
            </a:extLst>
          </p:cNvPr>
          <p:cNvSpPr txBox="1"/>
          <p:nvPr/>
        </p:nvSpPr>
        <p:spPr>
          <a:xfrm>
            <a:off x="448761" y="438316"/>
            <a:ext cx="66940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B1D4D"/>
                </a:solidFill>
                <a:effectLst/>
                <a:uLnTx/>
                <a:uFillTx/>
                <a:latin typeface="Trebuchet MS" panose="020B0703020202090204" pitchFamily="34" charset="0"/>
                <a:ea typeface="+mn-ea"/>
                <a:cs typeface="+mn-cs"/>
              </a:rPr>
              <a:t>SPARKS Hack and Learn challenge</a:t>
            </a:r>
          </a:p>
        </p:txBody>
      </p:sp>
      <p:sp>
        <p:nvSpPr>
          <p:cNvPr id="8" name="Title 8">
            <a:extLst>
              <a:ext uri="{FF2B5EF4-FFF2-40B4-BE49-F238E27FC236}">
                <a16:creationId xmlns:a16="http://schemas.microsoft.com/office/drawing/2014/main" id="{F71E445A-7011-5844-AF6C-9F4A909E1EE1}"/>
              </a:ext>
            </a:extLst>
          </p:cNvPr>
          <p:cNvSpPr txBox="1">
            <a:spLocks/>
          </p:cNvSpPr>
          <p:nvPr/>
        </p:nvSpPr>
        <p:spPr>
          <a:xfrm>
            <a:off x="381112" y="1234844"/>
            <a:ext cx="10641564" cy="319435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4546A"/>
              </a:solidFill>
              <a:effectLst/>
              <a:uLnTx/>
              <a:uFillTx/>
              <a:latin typeface="Trebuchet MS" panose="020B0703020202090204" pitchFamily="34"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Tx/>
              <a:buChar char="-"/>
              <a:tabLst/>
              <a:defRPr/>
            </a:pPr>
            <a:r>
              <a:rPr kumimoji="0" lang="en-GB" sz="28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This challenge seeks to gather examples of social outcomes frameworks and social value policies and see how they relate</a:t>
            </a:r>
          </a:p>
          <a:p>
            <a:pPr marL="571500" marR="0" lvl="0" indent="-571500" algn="l" defTabSz="914400" rtl="0" eaLnBrk="1" fontAlgn="auto" latinLnBrk="0" hangingPunct="1">
              <a:lnSpc>
                <a:spcPct val="90000"/>
              </a:lnSpc>
              <a:spcBef>
                <a:spcPct val="0"/>
              </a:spcBef>
              <a:spcAft>
                <a:spcPts val="0"/>
              </a:spcAft>
              <a:buClrTx/>
              <a:buSzTx/>
              <a:buFontTx/>
              <a:buChar char="-"/>
              <a:tabLst/>
              <a:defRPr/>
            </a:pPr>
            <a:endParaRPr kumimoji="0" lang="en-GB" sz="28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Tx/>
              <a:buChar char="-"/>
              <a:tabLst/>
              <a:defRPr/>
            </a:pPr>
            <a:r>
              <a:rPr kumimoji="0" lang="en-GB" sz="28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Build a spreadsheet of government outcomes frameworks and strategic public procurement rules and/or policies</a:t>
            </a:r>
          </a:p>
          <a:p>
            <a:pPr marL="571500" marR="0" lvl="0" indent="-571500" algn="l" defTabSz="914400" rtl="0" eaLnBrk="1" fontAlgn="auto" latinLnBrk="0" hangingPunct="1">
              <a:lnSpc>
                <a:spcPct val="90000"/>
              </a:lnSpc>
              <a:spcBef>
                <a:spcPct val="0"/>
              </a:spcBef>
              <a:spcAft>
                <a:spcPts val="0"/>
              </a:spcAft>
              <a:buClrTx/>
              <a:buSzTx/>
              <a:buFontTx/>
              <a:buChar char="-"/>
              <a:tabLst/>
              <a:defRPr/>
            </a:pPr>
            <a:endParaRPr kumimoji="0" lang="en-GB" sz="28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Tx/>
              <a:buChar char="-"/>
              <a:tabLst/>
              <a:defRPr/>
            </a:pPr>
            <a:r>
              <a:rPr kumimoji="0" lang="en-GB" sz="28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Gather examples of outcomes frameworks (e.g. Scotland’s National Performance Framework) and strategic procurement policies (e.g. Scotland’s Community Benefit Clauses requirement in their 2014 procurement law or the more recent policy note, SPPN 10/2020, on measuring social impact in public procurement.) </a:t>
            </a:r>
          </a:p>
          <a:p>
            <a:pPr marL="571500" marR="0" lvl="0" indent="-571500" algn="l" defTabSz="914400" rtl="0" eaLnBrk="1" fontAlgn="auto" latinLnBrk="0" hangingPunct="1">
              <a:lnSpc>
                <a:spcPct val="90000"/>
              </a:lnSpc>
              <a:spcBef>
                <a:spcPct val="0"/>
              </a:spcBef>
              <a:spcAft>
                <a:spcPts val="0"/>
              </a:spcAft>
              <a:buClrTx/>
              <a:buSzTx/>
              <a:buFontTx/>
              <a:buChar char="-"/>
              <a:tabLst/>
              <a:defRPr/>
            </a:pPr>
            <a:endParaRPr kumimoji="0" lang="en-GB" sz="26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1028700" marR="0" lvl="1" indent="-571500" algn="l" defTabSz="914400" rtl="0" eaLnBrk="1" fontAlgn="auto" latinLnBrk="0" hangingPunct="1">
              <a:lnSpc>
                <a:spcPct val="100000"/>
              </a:lnSpc>
              <a:spcBef>
                <a:spcPts val="0"/>
              </a:spcBef>
              <a:spcAft>
                <a:spcPts val="0"/>
              </a:spcAft>
              <a:buClrTx/>
              <a:buSzTx/>
              <a:buFontTx/>
              <a:buChar char="-"/>
              <a:tabLst/>
              <a:defRPr/>
            </a:pPr>
            <a:endParaRPr kumimoji="0" lang="en-GB" sz="1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endParaRPr>
          </a:p>
          <a:p>
            <a:pPr marL="1028700" marR="0" lvl="1" indent="-571500" algn="l" defTabSz="914400" rtl="0" eaLnBrk="1" fontAlgn="auto" latinLnBrk="0" hangingPunct="1">
              <a:lnSpc>
                <a:spcPct val="100000"/>
              </a:lnSpc>
              <a:spcBef>
                <a:spcPts val="0"/>
              </a:spcBef>
              <a:spcAft>
                <a:spcPts val="0"/>
              </a:spcAft>
              <a:buClrTx/>
              <a:buSzTx/>
              <a:buFontTx/>
              <a:buChar char="-"/>
              <a:tabLst/>
              <a:defRPr/>
            </a:pPr>
            <a:endParaRPr kumimoji="0" lang="en-GB" sz="1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endParaRPr>
          </a:p>
        </p:txBody>
      </p:sp>
      <p:pic>
        <p:nvPicPr>
          <p:cNvPr id="1026" name="Picture 2" descr="hack and learn summer 2021 logo">
            <a:extLst>
              <a:ext uri="{FF2B5EF4-FFF2-40B4-BE49-F238E27FC236}">
                <a16:creationId xmlns:a16="http://schemas.microsoft.com/office/drawing/2014/main" id="{1E5F5248-0D2F-1A45-9415-279DE5D334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52" r="1433" b="42420"/>
          <a:stretch/>
        </p:blipFill>
        <p:spPr bwMode="auto">
          <a:xfrm>
            <a:off x="0" y="4460422"/>
            <a:ext cx="12192000" cy="2397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346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7A783773-CF20-5645-81B8-BD9101471710}"/>
              </a:ext>
            </a:extLst>
          </p:cNvPr>
          <p:cNvPicPr>
            <a:picLocks noChangeAspect="1"/>
          </p:cNvPicPr>
          <p:nvPr/>
        </p:nvPicPr>
        <p:blipFill>
          <a:blip r:embed="rId2"/>
          <a:stretch>
            <a:fillRect/>
          </a:stretch>
        </p:blipFill>
        <p:spPr>
          <a:xfrm>
            <a:off x="8851955" y="438316"/>
            <a:ext cx="3220550" cy="746225"/>
          </a:xfrm>
          <a:prstGeom prst="rect">
            <a:avLst/>
          </a:prstGeom>
        </p:spPr>
      </p:pic>
      <p:pic>
        <p:nvPicPr>
          <p:cNvPr id="6" name="Picture 5">
            <a:extLst>
              <a:ext uri="{FF2B5EF4-FFF2-40B4-BE49-F238E27FC236}">
                <a16:creationId xmlns:a16="http://schemas.microsoft.com/office/drawing/2014/main" id="{BE36F582-05EA-434E-BDA5-895C20439875}"/>
              </a:ext>
            </a:extLst>
          </p:cNvPr>
          <p:cNvPicPr>
            <a:picLocks noChangeAspect="1"/>
          </p:cNvPicPr>
          <p:nvPr/>
        </p:nvPicPr>
        <p:blipFill rotWithShape="1">
          <a:blip r:embed="rId2"/>
          <a:srcRect r="76974" b="51879"/>
          <a:stretch/>
        </p:blipFill>
        <p:spPr>
          <a:xfrm>
            <a:off x="8192942" y="4775592"/>
            <a:ext cx="4300412" cy="2082408"/>
          </a:xfrm>
          <a:prstGeom prst="rect">
            <a:avLst/>
          </a:prstGeom>
        </p:spPr>
      </p:pic>
      <p:sp>
        <p:nvSpPr>
          <p:cNvPr id="3" name="TextBox 2">
            <a:extLst>
              <a:ext uri="{FF2B5EF4-FFF2-40B4-BE49-F238E27FC236}">
                <a16:creationId xmlns:a16="http://schemas.microsoft.com/office/drawing/2014/main" id="{F52E14BC-38AD-584B-B950-503C97E0DB30}"/>
              </a:ext>
            </a:extLst>
          </p:cNvPr>
          <p:cNvSpPr txBox="1"/>
          <p:nvPr/>
        </p:nvSpPr>
        <p:spPr>
          <a:xfrm>
            <a:off x="448761" y="438316"/>
            <a:ext cx="66940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B1D4D"/>
                </a:solidFill>
                <a:effectLst/>
                <a:uLnTx/>
                <a:uFillTx/>
                <a:latin typeface="Trebuchet MS" panose="020B0703020202090204" pitchFamily="34" charset="0"/>
                <a:ea typeface="+mn-ea"/>
                <a:cs typeface="+mn-cs"/>
              </a:rPr>
              <a:t>SPARKS Hack and Learn challenge</a:t>
            </a:r>
          </a:p>
        </p:txBody>
      </p:sp>
      <p:sp>
        <p:nvSpPr>
          <p:cNvPr id="8" name="Title 8">
            <a:extLst>
              <a:ext uri="{FF2B5EF4-FFF2-40B4-BE49-F238E27FC236}">
                <a16:creationId xmlns:a16="http://schemas.microsoft.com/office/drawing/2014/main" id="{F71E445A-7011-5844-AF6C-9F4A909E1EE1}"/>
              </a:ext>
            </a:extLst>
          </p:cNvPr>
          <p:cNvSpPr txBox="1">
            <a:spLocks/>
          </p:cNvSpPr>
          <p:nvPr/>
        </p:nvSpPr>
        <p:spPr>
          <a:xfrm>
            <a:off x="381111" y="1234844"/>
            <a:ext cx="10458685" cy="31943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44546A"/>
              </a:solidFill>
              <a:effectLst/>
              <a:uLnTx/>
              <a:uFillTx/>
              <a:latin typeface="Trebuchet MS" panose="020B070302020209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A map and visualisations may be developed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We hope to use this information in the future to explore the effectiveness of different policies and practices on different outcomes in different contexts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44546A"/>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0" marR="0" lvl="0" indent="0" algn="l" defTabSz="914400" rtl="0" eaLnBrk="1" fontAlgn="base"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44546A"/>
              </a:solidFill>
              <a:effectLst/>
              <a:uLnTx/>
              <a:uFillTx/>
              <a:latin typeface="Trebuchet MS" panose="020B0703020202090204" pitchFamily="34" charset="0"/>
              <a:ea typeface="+mj-ea"/>
              <a:cs typeface="+mj-cs"/>
            </a:endParaRPr>
          </a:p>
        </p:txBody>
      </p:sp>
      <p:pic>
        <p:nvPicPr>
          <p:cNvPr id="1026" name="Picture 2" descr="hack and learn summer 2021 logo">
            <a:extLst>
              <a:ext uri="{FF2B5EF4-FFF2-40B4-BE49-F238E27FC236}">
                <a16:creationId xmlns:a16="http://schemas.microsoft.com/office/drawing/2014/main" id="{1E5F5248-0D2F-1A45-9415-279DE5D334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52" r="1433" b="42420"/>
          <a:stretch/>
        </p:blipFill>
        <p:spPr bwMode="auto">
          <a:xfrm>
            <a:off x="0" y="4460422"/>
            <a:ext cx="12192000" cy="2397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198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7A783773-CF20-5645-81B8-BD9101471710}"/>
              </a:ext>
            </a:extLst>
          </p:cNvPr>
          <p:cNvPicPr>
            <a:picLocks noChangeAspect="1"/>
          </p:cNvPicPr>
          <p:nvPr/>
        </p:nvPicPr>
        <p:blipFill>
          <a:blip r:embed="rId2"/>
          <a:stretch>
            <a:fillRect/>
          </a:stretch>
        </p:blipFill>
        <p:spPr>
          <a:xfrm>
            <a:off x="8851955" y="438316"/>
            <a:ext cx="3220550" cy="746225"/>
          </a:xfrm>
          <a:prstGeom prst="rect">
            <a:avLst/>
          </a:prstGeom>
        </p:spPr>
      </p:pic>
      <p:pic>
        <p:nvPicPr>
          <p:cNvPr id="6" name="Picture 5">
            <a:extLst>
              <a:ext uri="{FF2B5EF4-FFF2-40B4-BE49-F238E27FC236}">
                <a16:creationId xmlns:a16="http://schemas.microsoft.com/office/drawing/2014/main" id="{BE36F582-05EA-434E-BDA5-895C20439875}"/>
              </a:ext>
            </a:extLst>
          </p:cNvPr>
          <p:cNvPicPr>
            <a:picLocks noChangeAspect="1"/>
          </p:cNvPicPr>
          <p:nvPr/>
        </p:nvPicPr>
        <p:blipFill rotWithShape="1">
          <a:blip r:embed="rId2"/>
          <a:srcRect r="76974" b="51879"/>
          <a:stretch/>
        </p:blipFill>
        <p:spPr>
          <a:xfrm>
            <a:off x="8192942" y="4775592"/>
            <a:ext cx="4300412" cy="2082408"/>
          </a:xfrm>
          <a:prstGeom prst="rect">
            <a:avLst/>
          </a:prstGeom>
        </p:spPr>
      </p:pic>
      <p:sp>
        <p:nvSpPr>
          <p:cNvPr id="3" name="TextBox 2">
            <a:extLst>
              <a:ext uri="{FF2B5EF4-FFF2-40B4-BE49-F238E27FC236}">
                <a16:creationId xmlns:a16="http://schemas.microsoft.com/office/drawing/2014/main" id="{F52E14BC-38AD-584B-B950-503C97E0DB30}"/>
              </a:ext>
            </a:extLst>
          </p:cNvPr>
          <p:cNvSpPr txBox="1"/>
          <p:nvPr/>
        </p:nvSpPr>
        <p:spPr>
          <a:xfrm>
            <a:off x="448761" y="438316"/>
            <a:ext cx="66940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B1D4D"/>
                </a:solidFill>
                <a:effectLst/>
                <a:uLnTx/>
                <a:uFillTx/>
                <a:latin typeface="Trebuchet MS" panose="020B0703020202090204" pitchFamily="34" charset="0"/>
                <a:ea typeface="+mn-ea"/>
                <a:cs typeface="+mn-cs"/>
              </a:rPr>
              <a:t>SPARKS Hack and Learn challenge</a:t>
            </a:r>
          </a:p>
        </p:txBody>
      </p:sp>
      <p:sp>
        <p:nvSpPr>
          <p:cNvPr id="8" name="Title 8">
            <a:extLst>
              <a:ext uri="{FF2B5EF4-FFF2-40B4-BE49-F238E27FC236}">
                <a16:creationId xmlns:a16="http://schemas.microsoft.com/office/drawing/2014/main" id="{F71E445A-7011-5844-AF6C-9F4A909E1EE1}"/>
              </a:ext>
            </a:extLst>
          </p:cNvPr>
          <p:cNvSpPr txBox="1">
            <a:spLocks/>
          </p:cNvSpPr>
          <p:nvPr/>
        </p:nvSpPr>
        <p:spPr>
          <a:xfrm>
            <a:off x="381111" y="1234844"/>
            <a:ext cx="10458685" cy="31943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44546A"/>
              </a:solidFill>
              <a:effectLst/>
              <a:uLnTx/>
              <a:uFillTx/>
              <a:latin typeface="Trebuchet MS" panose="020B070302020209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44546A"/>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Tx/>
              <a:buChar char="-"/>
              <a:tabLst/>
              <a:defRPr/>
            </a:pPr>
            <a:endParaRPr kumimoji="0" lang="en-GB"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a:p>
            <a:pPr marL="0" marR="0" lvl="0" indent="0" algn="l" defTabSz="914400" rtl="0" eaLnBrk="1" fontAlgn="base"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44546A"/>
              </a:solidFill>
              <a:effectLst/>
              <a:uLnTx/>
              <a:uFillTx/>
              <a:latin typeface="Trebuchet MS" panose="020B0703020202090204" pitchFamily="34" charset="0"/>
              <a:ea typeface="+mj-ea"/>
              <a:cs typeface="+mj-cs"/>
            </a:endParaRPr>
          </a:p>
        </p:txBody>
      </p:sp>
      <p:pic>
        <p:nvPicPr>
          <p:cNvPr id="5" name="Picture 4" descr="Graphical user interface, application, table, Excel&#10;&#10;Description automatically generated">
            <a:extLst>
              <a:ext uri="{FF2B5EF4-FFF2-40B4-BE49-F238E27FC236}">
                <a16:creationId xmlns:a16="http://schemas.microsoft.com/office/drawing/2014/main" id="{93845479-2400-F04A-B591-FD4A57F9AB0D}"/>
              </a:ext>
            </a:extLst>
          </p:cNvPr>
          <p:cNvPicPr>
            <a:picLocks noChangeAspect="1"/>
          </p:cNvPicPr>
          <p:nvPr/>
        </p:nvPicPr>
        <p:blipFill>
          <a:blip r:embed="rId3"/>
          <a:stretch>
            <a:fillRect/>
          </a:stretch>
        </p:blipFill>
        <p:spPr>
          <a:xfrm>
            <a:off x="-1" y="1238509"/>
            <a:ext cx="12209869" cy="1953579"/>
          </a:xfrm>
          <a:prstGeom prst="rect">
            <a:avLst/>
          </a:prstGeom>
        </p:spPr>
      </p:pic>
      <p:pic>
        <p:nvPicPr>
          <p:cNvPr id="9" name="Picture 8">
            <a:extLst>
              <a:ext uri="{FF2B5EF4-FFF2-40B4-BE49-F238E27FC236}">
                <a16:creationId xmlns:a16="http://schemas.microsoft.com/office/drawing/2014/main" id="{DA202903-0776-234E-9BDF-BE6870AFDEC3}"/>
              </a:ext>
            </a:extLst>
          </p:cNvPr>
          <p:cNvPicPr>
            <a:picLocks noChangeAspect="1"/>
          </p:cNvPicPr>
          <p:nvPr/>
        </p:nvPicPr>
        <p:blipFill>
          <a:blip r:embed="rId4"/>
          <a:stretch>
            <a:fillRect/>
          </a:stretch>
        </p:blipFill>
        <p:spPr>
          <a:xfrm>
            <a:off x="215900" y="2759379"/>
            <a:ext cx="11976100" cy="1308100"/>
          </a:xfrm>
          <a:prstGeom prst="rect">
            <a:avLst/>
          </a:prstGeom>
        </p:spPr>
      </p:pic>
      <p:pic>
        <p:nvPicPr>
          <p:cNvPr id="11" name="Picture 10">
            <a:extLst>
              <a:ext uri="{FF2B5EF4-FFF2-40B4-BE49-F238E27FC236}">
                <a16:creationId xmlns:a16="http://schemas.microsoft.com/office/drawing/2014/main" id="{CF386FB4-BFD0-FD41-9EA4-89C19ECFD3BC}"/>
              </a:ext>
            </a:extLst>
          </p:cNvPr>
          <p:cNvPicPr>
            <a:picLocks noChangeAspect="1"/>
          </p:cNvPicPr>
          <p:nvPr/>
        </p:nvPicPr>
        <p:blipFill>
          <a:blip r:embed="rId5"/>
          <a:stretch>
            <a:fillRect/>
          </a:stretch>
        </p:blipFill>
        <p:spPr>
          <a:xfrm>
            <a:off x="8933" y="4173355"/>
            <a:ext cx="12192000" cy="1047594"/>
          </a:xfrm>
          <a:prstGeom prst="rect">
            <a:avLst/>
          </a:prstGeom>
        </p:spPr>
      </p:pic>
    </p:spTree>
    <p:extLst>
      <p:ext uri="{BB962C8B-B14F-4D97-AF65-F5344CB8AC3E}">
        <p14:creationId xmlns:p14="http://schemas.microsoft.com/office/powerpoint/2010/main" val="218326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7A783773-CF20-5645-81B8-BD9101471710}"/>
              </a:ext>
            </a:extLst>
          </p:cNvPr>
          <p:cNvPicPr>
            <a:picLocks noChangeAspect="1"/>
          </p:cNvPicPr>
          <p:nvPr/>
        </p:nvPicPr>
        <p:blipFill>
          <a:blip r:embed="rId2"/>
          <a:stretch>
            <a:fillRect/>
          </a:stretch>
        </p:blipFill>
        <p:spPr>
          <a:xfrm>
            <a:off x="8851955" y="438316"/>
            <a:ext cx="3220550" cy="746225"/>
          </a:xfrm>
          <a:prstGeom prst="rect">
            <a:avLst/>
          </a:prstGeom>
        </p:spPr>
      </p:pic>
      <p:pic>
        <p:nvPicPr>
          <p:cNvPr id="6" name="Picture 5">
            <a:extLst>
              <a:ext uri="{FF2B5EF4-FFF2-40B4-BE49-F238E27FC236}">
                <a16:creationId xmlns:a16="http://schemas.microsoft.com/office/drawing/2014/main" id="{BE36F582-05EA-434E-BDA5-895C20439875}"/>
              </a:ext>
            </a:extLst>
          </p:cNvPr>
          <p:cNvPicPr>
            <a:picLocks noChangeAspect="1"/>
          </p:cNvPicPr>
          <p:nvPr/>
        </p:nvPicPr>
        <p:blipFill rotWithShape="1">
          <a:blip r:embed="rId2"/>
          <a:srcRect r="76974" b="51879"/>
          <a:stretch/>
        </p:blipFill>
        <p:spPr>
          <a:xfrm>
            <a:off x="8192942" y="4775592"/>
            <a:ext cx="4300412" cy="2082408"/>
          </a:xfrm>
          <a:prstGeom prst="rect">
            <a:avLst/>
          </a:prstGeom>
        </p:spPr>
      </p:pic>
      <p:sp>
        <p:nvSpPr>
          <p:cNvPr id="7" name="TextBox 6">
            <a:extLst>
              <a:ext uri="{FF2B5EF4-FFF2-40B4-BE49-F238E27FC236}">
                <a16:creationId xmlns:a16="http://schemas.microsoft.com/office/drawing/2014/main" id="{02545D21-EAD6-2540-A089-B01FC21290B1}"/>
              </a:ext>
            </a:extLst>
          </p:cNvPr>
          <p:cNvSpPr txBox="1"/>
          <p:nvPr/>
        </p:nvSpPr>
        <p:spPr>
          <a:xfrm>
            <a:off x="0" y="1905506"/>
            <a:ext cx="11990487" cy="304698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47"/>
                </a:solidFill>
                <a:effectLst/>
                <a:uLnTx/>
                <a:uFillTx/>
                <a:latin typeface="Trebuchet MS Regular"/>
                <a:ea typeface="+mn-ea"/>
                <a:cs typeface="Calibri"/>
              </a:rPr>
              <a:t>Challenge #20</a:t>
            </a:r>
            <a:br>
              <a:rPr kumimoji="0" lang="en-GB" sz="4000" b="1" i="0" u="none" strike="noStrike" kern="1200" cap="none" spc="0" normalizeH="0" baseline="0" noProof="0" dirty="0">
                <a:ln>
                  <a:noFill/>
                </a:ln>
                <a:solidFill>
                  <a:srgbClr val="002047"/>
                </a:solidFill>
                <a:effectLst/>
                <a:uLnTx/>
                <a:uFillTx/>
                <a:latin typeface="Trebuchet MS Regular"/>
                <a:ea typeface="+mn-ea"/>
                <a:cs typeface="Calibri"/>
              </a:rPr>
            </a:br>
            <a:endParaRPr kumimoji="0" lang="en-GB" sz="4000" b="1" i="0" u="none" strike="noStrike" kern="1200" cap="none" spc="0" normalizeH="0" baseline="0" noProof="0" dirty="0">
              <a:ln>
                <a:noFill/>
              </a:ln>
              <a:solidFill>
                <a:srgbClr val="002047"/>
              </a:solidFill>
              <a:effectLst/>
              <a:uLnTx/>
              <a:uFillTx/>
              <a:latin typeface="Trebuchet MS Regula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7030A0"/>
                </a:solidFill>
                <a:effectLst/>
                <a:uLnTx/>
                <a:uFillTx/>
                <a:latin typeface="Trebuchet MS Regular"/>
                <a:ea typeface="+mn-ea"/>
                <a:cs typeface="+mn-cs"/>
              </a:rPr>
              <a:t>Join 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002047"/>
              </a:solidFill>
              <a:effectLst/>
              <a:uLnTx/>
              <a:uFillTx/>
              <a:latin typeface="Trebuchet MS Regular"/>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619B"/>
              </a:solidFill>
              <a:effectLst/>
              <a:uLnTx/>
              <a:uFillTx/>
              <a:latin typeface="Trebuchet MS Regular" panose="020B0603020202020204" pitchFamily="34" charset="0"/>
              <a:ea typeface="+mn-ea"/>
              <a:cs typeface="+mn-cs"/>
            </a:endParaRPr>
          </a:p>
        </p:txBody>
      </p:sp>
    </p:spTree>
    <p:extLst>
      <p:ext uri="{BB962C8B-B14F-4D97-AF65-F5344CB8AC3E}">
        <p14:creationId xmlns:p14="http://schemas.microsoft.com/office/powerpoint/2010/main" val="3995129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p:txBody>
          <a:bodyPr/>
          <a:lstStyle/>
          <a:p>
            <a:fld id="{DE1C4AF0-AB82-6346-890A-EF599C777360}" type="slidenum">
              <a:rPr lang="en-US" smtClean="0"/>
              <a:t>2</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560538"/>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234191"/>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Our agenda for today</a:t>
            </a:r>
          </a:p>
        </p:txBody>
      </p:sp>
      <p:sp>
        <p:nvSpPr>
          <p:cNvPr id="10" name="Content Placeholder 9">
            <a:extLst>
              <a:ext uri="{FF2B5EF4-FFF2-40B4-BE49-F238E27FC236}">
                <a16:creationId xmlns:a16="http://schemas.microsoft.com/office/drawing/2014/main" id="{2E94A868-9FEA-FE4C-B88F-83D5DAB7C566}"/>
              </a:ext>
            </a:extLst>
          </p:cNvPr>
          <p:cNvSpPr txBox="1">
            <a:spLocks/>
          </p:cNvSpPr>
          <p:nvPr/>
        </p:nvSpPr>
        <p:spPr>
          <a:xfrm>
            <a:off x="609606" y="2272471"/>
            <a:ext cx="10515600" cy="4351338"/>
          </a:xfrm>
          <a:prstGeom prst="rect">
            <a:avLst/>
          </a:prstGeom>
        </p:spPr>
        <p:txBody>
          <a:bodyPr vert="horz" lIns="91440" tIns="45720" rIns="91440" bIns="45720" rtlCol="0">
            <a:normAutofit/>
          </a:bodyPr>
          <a:lstStyle>
            <a:lvl1pPr marL="457177" indent="-457177" algn="l" defTabSz="609570" rtl="0" eaLnBrk="1" latinLnBrk="0" hangingPunct="1">
              <a:spcBef>
                <a:spcPct val="20000"/>
              </a:spcBef>
              <a:buFont typeface="Arial"/>
              <a:buChar char="•"/>
              <a:defRPr sz="3200" kern="1200">
                <a:solidFill>
                  <a:schemeClr val="tx1"/>
                </a:solidFill>
                <a:latin typeface="Trebuchet MS" panose="020B0703020202090204" pitchFamily="34" charset="0"/>
                <a:ea typeface="Lato" charset="0"/>
                <a:cs typeface="Lato" charset="0"/>
              </a:defRPr>
            </a:lvl1pPr>
            <a:lvl2pPr marL="990551" indent="-380982" algn="l" defTabSz="609570" rtl="0" eaLnBrk="1" latinLnBrk="0" hangingPunct="1">
              <a:spcBef>
                <a:spcPct val="20000"/>
              </a:spcBef>
              <a:buFont typeface="Arial"/>
              <a:buChar char="–"/>
              <a:defRPr sz="2400" kern="1200">
                <a:solidFill>
                  <a:schemeClr val="tx1"/>
                </a:solidFill>
                <a:latin typeface="Trebuchet MS" panose="020B0703020202090204" pitchFamily="34" charset="0"/>
                <a:ea typeface="Lato" charset="0"/>
                <a:cs typeface="Lato" charset="0"/>
              </a:defRPr>
            </a:lvl2pPr>
            <a:lvl3pPr marL="1523923" indent="-304784" algn="l" defTabSz="609570" rtl="0" eaLnBrk="1" latinLnBrk="0" hangingPunct="1">
              <a:spcBef>
                <a:spcPct val="20000"/>
              </a:spcBef>
              <a:buFont typeface="Arial"/>
              <a:buChar char="•"/>
              <a:defRPr sz="2400" kern="1200">
                <a:solidFill>
                  <a:schemeClr val="tx1"/>
                </a:solidFill>
                <a:latin typeface="Trebuchet MS" panose="020B0703020202090204" pitchFamily="34" charset="0"/>
                <a:ea typeface="Lato" charset="0"/>
                <a:cs typeface="Lato" charset="0"/>
              </a:defRPr>
            </a:lvl3pPr>
            <a:lvl4pPr marL="2133493" indent="-304784" algn="l" defTabSz="609570" rtl="0" eaLnBrk="1" latinLnBrk="0" hangingPunct="1">
              <a:spcBef>
                <a:spcPct val="20000"/>
              </a:spcBef>
              <a:buFont typeface="Arial"/>
              <a:buChar char="–"/>
              <a:defRPr sz="2100" kern="1200">
                <a:solidFill>
                  <a:schemeClr val="tx1"/>
                </a:solidFill>
                <a:latin typeface="Trebuchet MS" panose="020B0703020202090204" pitchFamily="34" charset="0"/>
                <a:ea typeface="Lato" charset="0"/>
                <a:cs typeface="Lato" charset="0"/>
              </a:defRPr>
            </a:lvl4pPr>
            <a:lvl5pPr marL="2743063" indent="-304784" algn="l" defTabSz="609570" rtl="0" eaLnBrk="1" latinLnBrk="0" hangingPunct="1">
              <a:spcBef>
                <a:spcPct val="20000"/>
              </a:spcBef>
              <a:buFont typeface="Arial"/>
              <a:buChar char="»"/>
              <a:defRPr sz="1900" kern="1200">
                <a:solidFill>
                  <a:schemeClr val="tx1"/>
                </a:solidFill>
                <a:latin typeface="Trebuchet MS" panose="020B0703020202090204" pitchFamily="34" charset="0"/>
                <a:ea typeface="Lato" charset="0"/>
                <a:cs typeface="Lato" charset="0"/>
              </a:defRPr>
            </a:lvl5pPr>
            <a:lvl6pPr marL="3352632" indent="-304784" algn="l" defTabSz="609570" rtl="0" eaLnBrk="1" latinLnBrk="0" hangingPunct="1">
              <a:spcBef>
                <a:spcPct val="20000"/>
              </a:spcBef>
              <a:buFont typeface="Arial"/>
              <a:buChar char="•"/>
              <a:defRPr sz="2700"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700"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700"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700" kern="1200">
                <a:solidFill>
                  <a:schemeClr val="tx1"/>
                </a:solidFill>
                <a:latin typeface="+mn-lt"/>
                <a:ea typeface="+mn-ea"/>
                <a:cs typeface="+mn-cs"/>
              </a:defRPr>
            </a:lvl9pPr>
          </a:lstStyle>
          <a:p>
            <a:r>
              <a:rPr lang="en-GB" dirty="0">
                <a:solidFill>
                  <a:schemeClr val="tx2"/>
                </a:solidFill>
              </a:rPr>
              <a:t>Welcome and introductions</a:t>
            </a:r>
          </a:p>
          <a:p>
            <a:r>
              <a:rPr lang="en-GB" dirty="0">
                <a:solidFill>
                  <a:schemeClr val="tx2"/>
                </a:solidFill>
              </a:rPr>
              <a:t>Introduction to our Hack and Learn event</a:t>
            </a:r>
          </a:p>
          <a:p>
            <a:r>
              <a:rPr lang="en-GB" dirty="0">
                <a:solidFill>
                  <a:schemeClr val="tx2"/>
                </a:solidFill>
              </a:rPr>
              <a:t>Challenge pitches</a:t>
            </a:r>
          </a:p>
          <a:p>
            <a:r>
              <a:rPr lang="en-GB" dirty="0">
                <a:solidFill>
                  <a:schemeClr val="tx2"/>
                </a:solidFill>
              </a:rPr>
              <a:t>Hack-teams, Slack channels and development support</a:t>
            </a:r>
          </a:p>
          <a:p>
            <a:r>
              <a:rPr lang="en-GB" dirty="0">
                <a:solidFill>
                  <a:schemeClr val="tx2"/>
                </a:solidFill>
              </a:rPr>
              <a:t>Q&amp;A</a:t>
            </a:r>
          </a:p>
          <a:p>
            <a:endParaRPr lang="en-GB" sz="2400" dirty="0">
              <a:solidFill>
                <a:schemeClr val="tx2"/>
              </a:solidFill>
            </a:endParaRPr>
          </a:p>
          <a:p>
            <a:endParaRPr lang="en-GB" dirty="0">
              <a:solidFill>
                <a:schemeClr val="tx2"/>
              </a:solidFill>
            </a:endParaRPr>
          </a:p>
          <a:p>
            <a:pPr marL="0" indent="0">
              <a:buFont typeface="Arial"/>
              <a:buNone/>
            </a:pPr>
            <a:endParaRPr lang="en-GB" dirty="0">
              <a:solidFill>
                <a:schemeClr val="tx2"/>
              </a:solidFill>
            </a:endParaRPr>
          </a:p>
        </p:txBody>
      </p:sp>
      <p:sp>
        <p:nvSpPr>
          <p:cNvPr id="2" name="TextBox 1">
            <a:extLst>
              <a:ext uri="{FF2B5EF4-FFF2-40B4-BE49-F238E27FC236}">
                <a16:creationId xmlns:a16="http://schemas.microsoft.com/office/drawing/2014/main" id="{D62E3602-799A-6343-B326-1D955E5745FD}"/>
              </a:ext>
            </a:extLst>
          </p:cNvPr>
          <p:cNvSpPr txBox="1"/>
          <p:nvPr/>
        </p:nvSpPr>
        <p:spPr>
          <a:xfrm>
            <a:off x="8729465" y="1417836"/>
            <a:ext cx="2852929" cy="12177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nSpc>
                <a:spcPct val="90000"/>
              </a:lnSpc>
              <a:buClr>
                <a:srgbClr val="0070C0"/>
              </a:buClr>
              <a:buSzPts val="2800"/>
            </a:pPr>
            <a:r>
              <a:rPr lang="en-GB" dirty="0">
                <a:solidFill>
                  <a:srgbClr val="0070C0"/>
                </a:solidFill>
                <a:latin typeface="Trebuchet MS" panose="020B0703020202090204" pitchFamily="34" charset="0"/>
                <a:ea typeface="Arial"/>
                <a:cs typeface="Arial"/>
                <a:sym typeface="Arial"/>
              </a:rPr>
              <a:t>The session is being recorded. </a:t>
            </a:r>
            <a:endParaRPr lang="en-GB" dirty="0">
              <a:latin typeface="Trebuchet MS" panose="020B0703020202090204" pitchFamily="34" charset="0"/>
            </a:endParaRPr>
          </a:p>
          <a:p>
            <a:pPr lvl="0">
              <a:lnSpc>
                <a:spcPct val="90000"/>
              </a:lnSpc>
              <a:spcBef>
                <a:spcPts val="1000"/>
              </a:spcBef>
              <a:buClr>
                <a:srgbClr val="C00000"/>
              </a:buClr>
              <a:buSzPts val="2800"/>
            </a:pPr>
            <a:r>
              <a:rPr lang="en-GB" dirty="0">
                <a:solidFill>
                  <a:srgbClr val="C00000"/>
                </a:solidFill>
                <a:latin typeface="Trebuchet MS" panose="020B0703020202090204" pitchFamily="34" charset="0"/>
                <a:ea typeface="Arial"/>
                <a:cs typeface="Arial"/>
                <a:sym typeface="Arial"/>
              </a:rPr>
              <a:t>Please post questions in the chat throughout.</a:t>
            </a:r>
          </a:p>
        </p:txBody>
      </p:sp>
    </p:spTree>
    <p:extLst>
      <p:ext uri="{BB962C8B-B14F-4D97-AF65-F5344CB8AC3E}">
        <p14:creationId xmlns:p14="http://schemas.microsoft.com/office/powerpoint/2010/main" val="3566102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
          <p:cNvSpPr txBox="1">
            <a:spLocks noGrp="1"/>
          </p:cNvSpPr>
          <p:nvPr>
            <p:ph type="ctrTitle"/>
          </p:nvPr>
        </p:nvSpPr>
        <p:spPr>
          <a:xfrm>
            <a:off x="415611" y="992767"/>
            <a:ext cx="11360800" cy="2736800"/>
          </a:xfrm>
          <a:prstGeom prst="rect">
            <a:avLst/>
          </a:prstGeom>
          <a:noFill/>
          <a:ln>
            <a:noFill/>
          </a:ln>
        </p:spPr>
        <p:txBody>
          <a:bodyPr spcFirstLastPara="1" wrap="square" lIns="121900" tIns="121900" rIns="121900" bIns="121900" anchor="b" anchorCtr="0">
            <a:noAutofit/>
          </a:bodyPr>
          <a:lstStyle/>
          <a:p>
            <a:pPr>
              <a:buSzPts val="990"/>
            </a:pPr>
            <a:r>
              <a:rPr lang="en-GB" sz="3867" dirty="0">
                <a:latin typeface="Open Sans"/>
                <a:ea typeface="Open Sans"/>
                <a:cs typeface="Open Sans"/>
                <a:sym typeface="Open Sans"/>
              </a:rPr>
              <a:t>Challenge #21</a:t>
            </a:r>
            <a:endParaRPr sz="3867" dirty="0">
              <a:latin typeface="Open Sans"/>
              <a:ea typeface="Open Sans"/>
              <a:cs typeface="Open Sans"/>
              <a:sym typeface="Open Sans"/>
            </a:endParaRPr>
          </a:p>
          <a:p>
            <a:pPr>
              <a:buSzPts val="990"/>
            </a:pPr>
            <a:r>
              <a:rPr lang="en-GB" sz="4800" dirty="0">
                <a:latin typeface="Open Sans"/>
                <a:ea typeface="Open Sans"/>
                <a:cs typeface="Open Sans"/>
                <a:sym typeface="Open Sans"/>
              </a:rPr>
              <a:t>Analyse the trend of </a:t>
            </a:r>
            <a:br>
              <a:rPr lang="en-GB" sz="4800" dirty="0">
                <a:latin typeface="Open Sans"/>
                <a:ea typeface="Open Sans"/>
                <a:cs typeface="Open Sans"/>
                <a:sym typeface="Open Sans"/>
              </a:rPr>
            </a:br>
            <a:r>
              <a:rPr lang="en-GB" sz="4800" dirty="0">
                <a:latin typeface="Open Sans"/>
                <a:ea typeface="Open Sans"/>
                <a:cs typeface="Open Sans"/>
                <a:sym typeface="Open Sans"/>
              </a:rPr>
              <a:t>Foreign Philanthropy in India</a:t>
            </a:r>
            <a:endParaRPr dirty="0"/>
          </a:p>
        </p:txBody>
      </p:sp>
      <p:sp>
        <p:nvSpPr>
          <p:cNvPr id="56" name="Google Shape;56;p1"/>
          <p:cNvSpPr txBox="1">
            <a:spLocks noGrp="1"/>
          </p:cNvSpPr>
          <p:nvPr>
            <p:ph type="subTitle" idx="1"/>
          </p:nvPr>
        </p:nvSpPr>
        <p:spPr>
          <a:xfrm>
            <a:off x="415600" y="3778833"/>
            <a:ext cx="11360800" cy="2048000"/>
          </a:xfrm>
          <a:prstGeom prst="rect">
            <a:avLst/>
          </a:prstGeom>
          <a:noFill/>
          <a:ln>
            <a:noFill/>
          </a:ln>
        </p:spPr>
        <p:txBody>
          <a:bodyPr spcFirstLastPara="1" wrap="square" lIns="121900" tIns="121900" rIns="121900" bIns="121900" anchor="t" anchorCtr="0">
            <a:normAutofit/>
          </a:bodyPr>
          <a:lstStyle/>
          <a:p>
            <a:pPr marL="0" indent="0"/>
            <a:r>
              <a:rPr lang="en-GB">
                <a:solidFill>
                  <a:srgbClr val="0D3862"/>
                </a:solidFill>
              </a:rPr>
              <a:t>Challenge hosted by CSIP, Ashoka University</a:t>
            </a:r>
            <a:endParaRPr>
              <a:solidFill>
                <a:srgbClr val="0D3862"/>
              </a:solidFill>
            </a:endParaRPr>
          </a:p>
          <a:p>
            <a:pPr marL="0" indent="0"/>
            <a:endParaRPr sz="3275"/>
          </a:p>
          <a:p>
            <a:pPr marL="0" indent="0"/>
            <a:r>
              <a:rPr lang="en-GB" sz="3275"/>
              <a:t>March 2022</a:t>
            </a:r>
            <a:endParaRPr sz="3275"/>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3"/>
          <p:cNvSpPr txBox="1">
            <a:spLocks noGrp="1"/>
          </p:cNvSpPr>
          <p:nvPr>
            <p:ph type="title"/>
          </p:nvPr>
        </p:nvSpPr>
        <p:spPr>
          <a:xfrm>
            <a:off x="293679" y="390167"/>
            <a:ext cx="11360800" cy="763600"/>
          </a:xfrm>
          <a:prstGeom prst="rect">
            <a:avLst/>
          </a:prstGeom>
          <a:noFill/>
          <a:ln>
            <a:noFill/>
          </a:ln>
        </p:spPr>
        <p:txBody>
          <a:bodyPr spcFirstLastPara="1" wrap="square" lIns="121900" tIns="121900" rIns="121900" bIns="121900" anchor="t" anchorCtr="0">
            <a:normAutofit/>
          </a:bodyPr>
          <a:lstStyle/>
          <a:p>
            <a:pPr>
              <a:buSzPct val="111111"/>
            </a:pPr>
            <a:r>
              <a:rPr lang="en-GB"/>
              <a:t>The Problem Statement </a:t>
            </a:r>
            <a:endParaRPr/>
          </a:p>
        </p:txBody>
      </p:sp>
      <p:sp>
        <p:nvSpPr>
          <p:cNvPr id="62" name="Google Shape;62;p3"/>
          <p:cNvSpPr txBox="1">
            <a:spLocks noGrp="1"/>
          </p:cNvSpPr>
          <p:nvPr>
            <p:ph type="body" idx="1"/>
          </p:nvPr>
        </p:nvSpPr>
        <p:spPr>
          <a:xfrm>
            <a:off x="251200" y="1178940"/>
            <a:ext cx="11525200" cy="4916800"/>
          </a:xfrm>
          <a:prstGeom prst="rect">
            <a:avLst/>
          </a:prstGeom>
          <a:noFill/>
          <a:ln>
            <a:noFill/>
          </a:ln>
        </p:spPr>
        <p:txBody>
          <a:bodyPr spcFirstLastPara="1" wrap="square" lIns="121900" tIns="121900" rIns="121900" bIns="121900" anchor="t" anchorCtr="0">
            <a:noAutofit/>
          </a:bodyPr>
          <a:lstStyle/>
          <a:p>
            <a:pPr marL="0" indent="0">
              <a:buSzPts val="1976"/>
              <a:buNone/>
            </a:pPr>
            <a:r>
              <a:rPr lang="en-GB">
                <a:latin typeface="Open Sans"/>
                <a:ea typeface="Open Sans"/>
                <a:cs typeface="Open Sans"/>
                <a:sym typeface="Open Sans"/>
              </a:rPr>
              <a:t>CSIP has collated data on various forms of philanthropic giving in India which includes data on foreign philanthropy in India. Non</a:t>
            </a:r>
            <a:r>
              <a:rPr lang="en-GB"/>
              <a:t> Government Organisations (NGOs) in India seeking foreign funding need to register with the Ministry of Home Affairs under the Foreign Contribution (Regulation) Act (FCRA) 2010. </a:t>
            </a:r>
            <a:endParaRPr/>
          </a:p>
          <a:p>
            <a:pPr marL="0" indent="0">
              <a:buSzPts val="1976"/>
              <a:buNone/>
            </a:pPr>
            <a:endParaRPr>
              <a:solidFill>
                <a:srgbClr val="6AA84F"/>
              </a:solidFill>
              <a:latin typeface="Open Sans"/>
              <a:ea typeface="Open Sans"/>
              <a:cs typeface="Open Sans"/>
              <a:sym typeface="Open Sans"/>
            </a:endParaRPr>
          </a:p>
          <a:p>
            <a:pPr marL="0" indent="0">
              <a:buSzPts val="1976"/>
              <a:buNone/>
            </a:pPr>
            <a:r>
              <a:rPr lang="en-GB" b="1">
                <a:solidFill>
                  <a:srgbClr val="C4122F"/>
                </a:solidFill>
                <a:latin typeface="Open Sans"/>
                <a:ea typeface="Open Sans"/>
                <a:cs typeface="Open Sans"/>
                <a:sym typeface="Open Sans"/>
              </a:rPr>
              <a:t>What we have:</a:t>
            </a:r>
            <a:r>
              <a:rPr lang="en-GB" b="1">
                <a:solidFill>
                  <a:srgbClr val="6AA84F"/>
                </a:solidFill>
                <a:latin typeface="Open Sans"/>
                <a:ea typeface="Open Sans"/>
                <a:cs typeface="Open Sans"/>
                <a:sym typeface="Open Sans"/>
              </a:rPr>
              <a:t>  </a:t>
            </a:r>
            <a:r>
              <a:rPr lang="en-GB">
                <a:solidFill>
                  <a:srgbClr val="002060"/>
                </a:solidFill>
                <a:latin typeface="Open Sans"/>
                <a:ea typeface="Open Sans"/>
                <a:cs typeface="Open Sans"/>
                <a:sym typeface="Open Sans"/>
              </a:rPr>
              <a:t>A Ministry of Home Affairs database that details foreign contributions/ donations received by </a:t>
            </a:r>
            <a:r>
              <a:rPr lang="en-GB">
                <a:solidFill>
                  <a:srgbClr val="002060"/>
                </a:solidFill>
              </a:rPr>
              <a:t>NGOs</a:t>
            </a:r>
            <a:r>
              <a:rPr lang="en-GB">
                <a:solidFill>
                  <a:srgbClr val="002060"/>
                </a:solidFill>
                <a:latin typeface="Open Sans"/>
                <a:ea typeface="Open Sans"/>
                <a:cs typeface="Open Sans"/>
                <a:sym typeface="Open Sans"/>
              </a:rPr>
              <a:t> registered under the </a:t>
            </a:r>
            <a:r>
              <a:rPr lang="en-GB">
                <a:solidFill>
                  <a:srgbClr val="002060"/>
                </a:solidFill>
              </a:rPr>
              <a:t>FCRA 2010. </a:t>
            </a:r>
            <a:endParaRPr/>
          </a:p>
          <a:p>
            <a:pPr marL="0" indent="0">
              <a:buSzPts val="1976"/>
              <a:buNone/>
            </a:pPr>
            <a:r>
              <a:rPr lang="en-GB">
                <a:solidFill>
                  <a:srgbClr val="002060"/>
                </a:solidFill>
                <a:latin typeface="Open Sans"/>
                <a:ea typeface="Open Sans"/>
                <a:cs typeface="Open Sans"/>
                <a:sym typeface="Open Sans"/>
              </a:rPr>
              <a:t>Information is available for - </a:t>
            </a:r>
            <a:endParaRPr>
              <a:solidFill>
                <a:srgbClr val="002060"/>
              </a:solidFill>
              <a:latin typeface="Open Sans"/>
              <a:ea typeface="Open Sans"/>
              <a:cs typeface="Open Sans"/>
              <a:sym typeface="Open Sans"/>
            </a:endParaRPr>
          </a:p>
          <a:p>
            <a:pPr marL="457189">
              <a:buSzPts val="1976"/>
              <a:buFont typeface="Arial"/>
              <a:buChar char="•"/>
            </a:pPr>
            <a:r>
              <a:rPr lang="en-GB">
                <a:solidFill>
                  <a:srgbClr val="0D3862"/>
                </a:solidFill>
                <a:latin typeface="Open Sans"/>
                <a:ea typeface="Open Sans"/>
                <a:cs typeface="Open Sans"/>
                <a:sym typeface="Open Sans"/>
              </a:rPr>
              <a:t>FCRA-registered NGOs</a:t>
            </a:r>
            <a:endParaRPr/>
          </a:p>
          <a:p>
            <a:pPr marL="457189">
              <a:buSzPts val="1976"/>
              <a:buFont typeface="Arial"/>
              <a:buChar char="•"/>
            </a:pPr>
            <a:r>
              <a:rPr lang="en-GB">
                <a:latin typeface="Open Sans"/>
                <a:ea typeface="Open Sans"/>
                <a:cs typeface="Open Sans"/>
                <a:sym typeface="Open Sans"/>
              </a:rPr>
              <a:t>Foreign donors</a:t>
            </a:r>
            <a:endParaRPr/>
          </a:p>
          <a:p>
            <a:pPr marL="0" indent="0">
              <a:buSzPts val="1976"/>
              <a:buNone/>
            </a:pPr>
            <a:r>
              <a:rPr lang="en-GB" i="1">
                <a:solidFill>
                  <a:srgbClr val="C00000"/>
                </a:solidFill>
                <a:latin typeface="Open Sans"/>
                <a:ea typeface="Open Sans"/>
                <a:cs typeface="Open Sans"/>
                <a:sym typeface="Open Sans"/>
              </a:rPr>
              <a:t>This data is available across different excel sheets and is complex to understand.</a:t>
            </a:r>
            <a:endParaRPr/>
          </a:p>
          <a:p>
            <a:pPr marL="0" indent="0">
              <a:buSzPts val="1976"/>
              <a:buNone/>
            </a:pPr>
            <a:endParaRPr>
              <a:solidFill>
                <a:srgbClr val="0D3862"/>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4"/>
          <p:cNvSpPr txBox="1">
            <a:spLocks noGrp="1"/>
          </p:cNvSpPr>
          <p:nvPr>
            <p:ph type="title"/>
          </p:nvPr>
        </p:nvSpPr>
        <p:spPr>
          <a:xfrm>
            <a:off x="185733" y="313533"/>
            <a:ext cx="11360800" cy="1201759"/>
          </a:xfrm>
          <a:prstGeom prst="rect">
            <a:avLst/>
          </a:prstGeom>
          <a:noFill/>
          <a:ln>
            <a:noFill/>
          </a:ln>
        </p:spPr>
        <p:txBody>
          <a:bodyPr spcFirstLastPara="1" wrap="square" lIns="121900" tIns="121900" rIns="121900" bIns="121900" anchor="t" anchorCtr="0">
            <a:normAutofit/>
          </a:bodyPr>
          <a:lstStyle/>
          <a:p>
            <a:pPr>
              <a:buSzPct val="62272"/>
            </a:pPr>
            <a:r>
              <a:rPr lang="en-GB"/>
              <a:t>Challenge Description: </a:t>
            </a:r>
            <a:r>
              <a:rPr lang="en-GB" sz="2667">
                <a:solidFill>
                  <a:srgbClr val="0D3862"/>
                </a:solidFill>
                <a:latin typeface="Open Sans"/>
                <a:ea typeface="Open Sans"/>
                <a:cs typeface="Open Sans"/>
                <a:sym typeface="Open Sans"/>
              </a:rPr>
              <a:t>Analyse the trend of foreign philanthropy in India. </a:t>
            </a:r>
            <a:endParaRPr sz="4800">
              <a:solidFill>
                <a:srgbClr val="0D3862"/>
              </a:solidFill>
            </a:endParaRPr>
          </a:p>
        </p:txBody>
      </p:sp>
      <p:sp>
        <p:nvSpPr>
          <p:cNvPr id="68" name="Google Shape;68;p4"/>
          <p:cNvSpPr txBox="1">
            <a:spLocks noGrp="1"/>
          </p:cNvSpPr>
          <p:nvPr>
            <p:ph type="body" idx="1"/>
          </p:nvPr>
        </p:nvSpPr>
        <p:spPr>
          <a:xfrm>
            <a:off x="185733" y="1233445"/>
            <a:ext cx="11360800" cy="4820400"/>
          </a:xfrm>
          <a:prstGeom prst="rect">
            <a:avLst/>
          </a:prstGeom>
          <a:noFill/>
          <a:ln>
            <a:noFill/>
          </a:ln>
        </p:spPr>
        <p:txBody>
          <a:bodyPr spcFirstLastPara="1" wrap="square" lIns="121900" tIns="121900" rIns="121900" bIns="121900" anchor="t" anchorCtr="0">
            <a:noAutofit/>
          </a:bodyPr>
          <a:lstStyle/>
          <a:p>
            <a:pPr marL="0" indent="0">
              <a:buNone/>
            </a:pPr>
            <a:endParaRPr sz="1600" b="1"/>
          </a:p>
          <a:p>
            <a:pPr marL="0" indent="0">
              <a:buNone/>
            </a:pPr>
            <a:r>
              <a:rPr lang="en-GB" sz="2133" b="1">
                <a:solidFill>
                  <a:srgbClr val="C4122F"/>
                </a:solidFill>
              </a:rPr>
              <a:t>What you could do: </a:t>
            </a:r>
            <a:r>
              <a:rPr lang="en-GB" sz="2133"/>
              <a:t>We invite people with a passion for data analysis, experience in basic Excel and experience in data visualisation to take up this challenge and help make sense of the complex dataset.  </a:t>
            </a:r>
            <a:endParaRPr sz="2133"/>
          </a:p>
          <a:p>
            <a:pPr marL="0" indent="0">
              <a:buNone/>
            </a:pPr>
            <a:endParaRPr sz="2133"/>
          </a:p>
          <a:p>
            <a:pPr marL="0" indent="0">
              <a:buNone/>
            </a:pPr>
            <a:r>
              <a:rPr lang="en-GB" sz="2133"/>
              <a:t>The challenge invites data enthusiasts to undertake a trend analysis of foreign funding into various sectors and states across the last 3 years. Additionally, participants are expected to point out data gaps and inconsistencies, if any. The analysis can be presented in a report/ presentation/ infographic.*</a:t>
            </a:r>
            <a:endParaRPr sz="2133"/>
          </a:p>
          <a:p>
            <a:pPr marL="0" indent="0">
              <a:buNone/>
            </a:pPr>
            <a:endParaRPr sz="2133"/>
          </a:p>
          <a:p>
            <a:pPr marL="0" indent="0">
              <a:buNone/>
            </a:pPr>
            <a:r>
              <a:rPr lang="en-GB" sz="2133"/>
              <a:t>Should you have any questions or choose to modify the challenge basis the team’s expertise, please reach out to the challenge coordinator Divya Chopra at </a:t>
            </a:r>
            <a:r>
              <a:rPr lang="en-GB" sz="2133" u="sng">
                <a:solidFill>
                  <a:schemeClr val="hlink"/>
                </a:solidFill>
                <a:hlinkClick r:id="rId3"/>
              </a:rPr>
              <a:t>divya.chopra@ashoka.edu.in</a:t>
            </a:r>
            <a:r>
              <a:rPr lang="en-GB" sz="2133"/>
              <a:t>. </a:t>
            </a:r>
            <a:endParaRPr sz="2133"/>
          </a:p>
          <a:p>
            <a:pPr marL="0" indent="0">
              <a:buNone/>
            </a:pPr>
            <a:endParaRPr sz="2133">
              <a:solidFill>
                <a:srgbClr val="6AA84F"/>
              </a:solidFill>
            </a:endParaRPr>
          </a:p>
          <a:p>
            <a:pPr marL="0" indent="0">
              <a:buNone/>
            </a:pPr>
            <a:endParaRPr sz="2133">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5"/>
          <p:cNvSpPr txBox="1">
            <a:spLocks noGrp="1"/>
          </p:cNvSpPr>
          <p:nvPr>
            <p:ph type="title"/>
          </p:nvPr>
        </p:nvSpPr>
        <p:spPr>
          <a:xfrm>
            <a:off x="415600" y="390167"/>
            <a:ext cx="11360800" cy="763600"/>
          </a:xfrm>
          <a:prstGeom prst="rect">
            <a:avLst/>
          </a:prstGeom>
          <a:noFill/>
          <a:ln>
            <a:noFill/>
          </a:ln>
        </p:spPr>
        <p:txBody>
          <a:bodyPr spcFirstLastPara="1" wrap="square" lIns="121900" tIns="121900" rIns="121900" bIns="121900" anchor="t" anchorCtr="0">
            <a:normAutofit/>
          </a:bodyPr>
          <a:lstStyle/>
          <a:p>
            <a:pPr>
              <a:buSzPct val="111111"/>
            </a:pPr>
            <a:r>
              <a:rPr lang="en-GB"/>
              <a:t>Dataset download link</a:t>
            </a:r>
            <a:endParaRPr/>
          </a:p>
          <a:p>
            <a:pPr>
              <a:buSzPct val="111111"/>
            </a:pPr>
            <a:endParaRPr/>
          </a:p>
        </p:txBody>
      </p:sp>
      <p:sp>
        <p:nvSpPr>
          <p:cNvPr id="74" name="Google Shape;74;p5"/>
          <p:cNvSpPr txBox="1">
            <a:spLocks noGrp="1"/>
          </p:cNvSpPr>
          <p:nvPr>
            <p:ph type="body" idx="1"/>
          </p:nvPr>
        </p:nvSpPr>
        <p:spPr>
          <a:xfrm>
            <a:off x="415600" y="1333433"/>
            <a:ext cx="11360800" cy="4555200"/>
          </a:xfrm>
          <a:prstGeom prst="rect">
            <a:avLst/>
          </a:prstGeom>
          <a:noFill/>
          <a:ln>
            <a:noFill/>
          </a:ln>
        </p:spPr>
        <p:txBody>
          <a:bodyPr spcFirstLastPara="1" wrap="square" lIns="121900" tIns="121900" rIns="121900" bIns="121900" anchor="t" anchorCtr="0">
            <a:normAutofit/>
          </a:bodyPr>
          <a:lstStyle/>
          <a:p>
            <a:pPr marL="0" indent="0">
              <a:buClr>
                <a:schemeClr val="dk1"/>
              </a:buClr>
              <a:buSzPts val="1100"/>
              <a:buNone/>
            </a:pPr>
            <a:r>
              <a:rPr lang="en-GB"/>
              <a:t>Please refer to the link below for the datasets and data dictionary: </a:t>
            </a:r>
            <a:r>
              <a:rPr lang="en-GB" u="sng">
                <a:solidFill>
                  <a:schemeClr val="accent5"/>
                </a:solidFill>
                <a:hlinkClick r:id="rId3">
                  <a:extLst>
                    <a:ext uri="{A12FA001-AC4F-418D-AE19-62706E023703}">
                      <ahyp:hlinkClr xmlns:ahyp="http://schemas.microsoft.com/office/drawing/2018/hyperlinkcolor" val="tx"/>
                    </a:ext>
                  </a:extLst>
                </a:hlinkClick>
              </a:rPr>
              <a:t>https://csip.ashoka.edu.in/estimating-philanthropic-capital-india-data/</a:t>
            </a:r>
            <a:endParaRPr/>
          </a:p>
          <a:p>
            <a:pPr marL="0" indent="0">
              <a:spcBef>
                <a:spcPts val="1600"/>
              </a:spcBef>
              <a:spcAft>
                <a:spcPts val="1600"/>
              </a:spcAft>
              <a:buClr>
                <a:schemeClr val="dk1"/>
              </a:buClr>
              <a:buSzPts val="1100"/>
              <a:buNone/>
            </a:pPr>
            <a:r>
              <a:rPr lang="en-GB"/>
              <a:t>Refer to file “UPDATED OCTOBER 2020: Foreign Philanthropy (FCRA) dataset” for foreign funding to India.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6"/>
          <p:cNvSpPr txBox="1">
            <a:spLocks noGrp="1"/>
          </p:cNvSpPr>
          <p:nvPr>
            <p:ph type="title"/>
          </p:nvPr>
        </p:nvSpPr>
        <p:spPr>
          <a:xfrm>
            <a:off x="415600" y="390167"/>
            <a:ext cx="11360800" cy="763600"/>
          </a:xfrm>
          <a:prstGeom prst="rect">
            <a:avLst/>
          </a:prstGeom>
          <a:noFill/>
          <a:ln>
            <a:noFill/>
          </a:ln>
        </p:spPr>
        <p:txBody>
          <a:bodyPr spcFirstLastPara="1" wrap="square" lIns="121900" tIns="121900" rIns="121900" bIns="121900" anchor="t" anchorCtr="0">
            <a:normAutofit/>
          </a:bodyPr>
          <a:lstStyle/>
          <a:p>
            <a:pPr>
              <a:buSzPct val="111111"/>
            </a:pPr>
            <a:r>
              <a:rPr lang="en-GB"/>
              <a:t>Slack Channel Details</a:t>
            </a:r>
            <a:endParaRPr/>
          </a:p>
        </p:txBody>
      </p:sp>
      <p:sp>
        <p:nvSpPr>
          <p:cNvPr id="80" name="Google Shape;80;p6"/>
          <p:cNvSpPr txBox="1">
            <a:spLocks noGrp="1"/>
          </p:cNvSpPr>
          <p:nvPr>
            <p:ph type="body" idx="1"/>
          </p:nvPr>
        </p:nvSpPr>
        <p:spPr>
          <a:xfrm>
            <a:off x="2189000" y="1650966"/>
            <a:ext cx="7814000" cy="3556067"/>
          </a:xfrm>
          <a:prstGeom prst="rect">
            <a:avLst/>
          </a:prstGeom>
          <a:noFill/>
          <a:ln>
            <a:noFill/>
          </a:ln>
        </p:spPr>
        <p:txBody>
          <a:bodyPr spcFirstLastPara="1" wrap="square" lIns="121900" tIns="121900" rIns="121900" bIns="121900" anchor="t" anchorCtr="0">
            <a:noAutofit/>
          </a:bodyPr>
          <a:lstStyle/>
          <a:p>
            <a:pPr marL="0" indent="0">
              <a:buNone/>
            </a:pPr>
            <a:r>
              <a:rPr lang="en-GB" sz="3600" dirty="0">
                <a:solidFill>
                  <a:srgbClr val="0D3862"/>
                </a:solidFill>
              </a:rPr>
              <a:t>Channel Name – hackteam#21 foreign philanthropy funds in India</a:t>
            </a:r>
          </a:p>
          <a:p>
            <a:pPr marL="0" indent="0">
              <a:buNone/>
            </a:pPr>
            <a:r>
              <a:rPr lang="en-GB" sz="3600" dirty="0">
                <a:solidFill>
                  <a:srgbClr val="0D3862"/>
                </a:solidFill>
              </a:rPr>
              <a:t> </a:t>
            </a:r>
            <a:endParaRPr sz="3600" dirty="0"/>
          </a:p>
          <a:p>
            <a:pPr marL="0" indent="0">
              <a:buNone/>
            </a:pPr>
            <a:r>
              <a:rPr lang="en-GB" sz="3600" dirty="0"/>
              <a:t>Coordinator - </a:t>
            </a:r>
            <a:r>
              <a:rPr lang="en-GB" sz="3600" dirty="0" err="1"/>
              <a:t>Divya</a:t>
            </a:r>
            <a:r>
              <a:rPr lang="en-GB" sz="3600" dirty="0"/>
              <a:t> Chopra</a:t>
            </a:r>
            <a:endParaRPr sz="3600" dirty="0"/>
          </a:p>
          <a:p>
            <a:pPr marL="0" indent="0">
              <a:spcBef>
                <a:spcPts val="1600"/>
              </a:spcBef>
              <a:spcAft>
                <a:spcPts val="1600"/>
              </a:spcAft>
              <a:buNone/>
            </a:pPr>
            <a:endParaRPr sz="3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415600" y="2867800"/>
            <a:ext cx="11360800" cy="1122400"/>
          </a:xfrm>
          <a:prstGeom prst="rect">
            <a:avLst/>
          </a:prstGeom>
          <a:noFill/>
          <a:ln>
            <a:noFill/>
          </a:ln>
        </p:spPr>
        <p:txBody>
          <a:bodyPr spcFirstLastPara="1" wrap="square" lIns="121900" tIns="121900" rIns="121900" bIns="121900" anchor="ctr" anchorCtr="0">
            <a:normAutofit/>
          </a:bodyPr>
          <a:lstStyle/>
          <a:p>
            <a:pPr>
              <a:buSzPts val="4000"/>
            </a:pPr>
            <a:r>
              <a:rPr lang="en-GB"/>
              <a:t>Thank you.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6C8E9F-7557-6E44-BCF6-3E3487F9208C}"/>
              </a:ext>
            </a:extLst>
          </p:cNvPr>
          <p:cNvSpPr>
            <a:spLocks noGrp="1"/>
          </p:cNvSpPr>
          <p:nvPr>
            <p:ph type="ctrTitle"/>
          </p:nvPr>
        </p:nvSpPr>
        <p:spPr>
          <a:xfrm>
            <a:off x="612329" y="2826386"/>
            <a:ext cx="10967341" cy="1205227"/>
          </a:xfrm>
        </p:spPr>
        <p:txBody>
          <a:bodyPr>
            <a:normAutofit fontScale="90000"/>
          </a:bodyPr>
          <a:lstStyle/>
          <a:p>
            <a:r>
              <a:rPr lang="en-US" sz="5300" dirty="0">
                <a:solidFill>
                  <a:srgbClr val="022147"/>
                </a:solidFill>
                <a:latin typeface="Trebuchet MS"/>
              </a:rPr>
              <a:t>The Village Enterprise challenge</a:t>
            </a:r>
            <a:br>
              <a:rPr lang="en-US" dirty="0">
                <a:latin typeface="Trebuchet MS" panose="020B0703020202090204" pitchFamily="34" charset="0"/>
              </a:rPr>
            </a:br>
            <a:r>
              <a:rPr lang="en-US" sz="3600" dirty="0">
                <a:solidFill>
                  <a:srgbClr val="022147"/>
                </a:solidFill>
                <a:latin typeface="Trebuchet MS"/>
              </a:rPr>
              <a:t>Spring Hack and Learn – March 2022</a:t>
            </a:r>
          </a:p>
        </p:txBody>
      </p:sp>
      <p:pic>
        <p:nvPicPr>
          <p:cNvPr id="3" name="Picture 2">
            <a:extLst>
              <a:ext uri="{FF2B5EF4-FFF2-40B4-BE49-F238E27FC236}">
                <a16:creationId xmlns:a16="http://schemas.microsoft.com/office/drawing/2014/main" id="{235CA447-E5B6-DB46-8D5D-750E11B179B4}"/>
              </a:ext>
            </a:extLst>
          </p:cNvPr>
          <p:cNvPicPr>
            <a:picLocks noChangeAspect="1"/>
          </p:cNvPicPr>
          <p:nvPr/>
        </p:nvPicPr>
        <p:blipFill rotWithShape="1">
          <a:blip r:embed="rId3">
            <a:extLst>
              <a:ext uri="{28A0092B-C50C-407E-A947-70E740481C1C}">
                <a14:useLocalDpi xmlns:a14="http://schemas.microsoft.com/office/drawing/2010/main" val="0"/>
              </a:ext>
            </a:extLst>
          </a:blip>
          <a:srcRect t="25286" b="24291"/>
          <a:stretch/>
        </p:blipFill>
        <p:spPr>
          <a:xfrm>
            <a:off x="3655593" y="4200056"/>
            <a:ext cx="4182980" cy="1205227"/>
          </a:xfrm>
          <a:prstGeom prst="rect">
            <a:avLst/>
          </a:prstGeom>
        </p:spPr>
      </p:pic>
    </p:spTree>
    <p:extLst>
      <p:ext uri="{BB962C8B-B14F-4D97-AF65-F5344CB8AC3E}">
        <p14:creationId xmlns:p14="http://schemas.microsoft.com/office/powerpoint/2010/main" val="3446801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C4AF0-AB82-6346-890A-EF599C777360}" type="slidenum">
              <a:rPr kumimoji="0" lang="en-US" sz="1600" b="0" i="0" u="none" strike="noStrike" kern="1200" cap="none" spc="0" normalizeH="0" baseline="0" noProof="0" smtClean="0">
                <a:ln>
                  <a:noFill/>
                </a:ln>
                <a:solidFill>
                  <a:srgbClr val="000000">
                    <a:tint val="75000"/>
                  </a:srgbClr>
                </a:solidFill>
                <a:effectLst/>
                <a:uLnTx/>
                <a:uFillTx/>
                <a:latin typeface="Lato" charset="0"/>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00000">
                  <a:tint val="75000"/>
                </a:srgbClr>
              </a:solidFill>
              <a:effectLst/>
              <a:uLnTx/>
              <a:uFillTx/>
              <a:latin typeface="Lato" charset="0"/>
              <a:ea typeface="Lato" charset="0"/>
              <a:cs typeface="Lato" charset="0"/>
            </a:endParaRPr>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4"/>
            <a:ext cx="7295050" cy="1219168"/>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2147"/>
                </a:solidFill>
                <a:effectLst/>
                <a:uLnTx/>
                <a:uFillTx/>
                <a:latin typeface="Trebuchet MS Regular" panose="020B0603020202020204" pitchFamily="34" charset="0"/>
                <a:ea typeface="Lato" charset="0"/>
                <a:cs typeface="Lato" charset="0"/>
              </a:rPr>
              <a:t>The Village Enterprise DIB</a:t>
            </a:r>
          </a:p>
        </p:txBody>
      </p:sp>
      <p:pic>
        <p:nvPicPr>
          <p:cNvPr id="3" name="Picture 2">
            <a:extLst>
              <a:ext uri="{FF2B5EF4-FFF2-40B4-BE49-F238E27FC236}">
                <a16:creationId xmlns:a16="http://schemas.microsoft.com/office/drawing/2014/main" id="{12EDABB0-F16B-4440-B750-03AB0FA825E7}"/>
              </a:ext>
            </a:extLst>
          </p:cNvPr>
          <p:cNvPicPr>
            <a:picLocks noChangeAspect="1"/>
          </p:cNvPicPr>
          <p:nvPr/>
        </p:nvPicPr>
        <p:blipFill rotWithShape="1">
          <a:blip r:embed="rId2">
            <a:extLst>
              <a:ext uri="{28A0092B-C50C-407E-A947-70E740481C1C}">
                <a14:useLocalDpi xmlns:a14="http://schemas.microsoft.com/office/drawing/2010/main" val="0"/>
              </a:ext>
            </a:extLst>
          </a:blip>
          <a:srcRect l="6016" r="827"/>
          <a:stretch/>
        </p:blipFill>
        <p:spPr>
          <a:xfrm>
            <a:off x="0" y="1311442"/>
            <a:ext cx="12192000" cy="4840784"/>
          </a:xfrm>
          <a:prstGeom prst="rect">
            <a:avLst/>
          </a:prstGeom>
        </p:spPr>
      </p:pic>
    </p:spTree>
    <p:extLst>
      <p:ext uri="{BB962C8B-B14F-4D97-AF65-F5344CB8AC3E}">
        <p14:creationId xmlns:p14="http://schemas.microsoft.com/office/powerpoint/2010/main" val="4213772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a:xfrm>
            <a:off x="609606" y="6377908"/>
            <a:ext cx="590711" cy="365125"/>
          </a:xfrm>
          <a:prstGeom prst="rect">
            <a:avLst/>
          </a:prstGeom>
        </p:spPr>
        <p:txBody>
          <a:bodyPr vert="horz" lIns="91440" tIns="45720" rIns="91440" bIns="45720" rtlCol="0" anchor="ctr"/>
          <a:lstStyle>
            <a:defPPr>
              <a:defRPr lang="en-GB"/>
            </a:defPPr>
            <a:lvl1pPr marL="0" algn="r" defTabSz="914400" rtl="0" eaLnBrk="1" latinLnBrk="0" hangingPunct="1">
              <a:defRPr sz="16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1C4AF0-AB82-6346-890A-EF599C777360}" type="slidenum">
              <a:rPr kumimoji="0" lang="en-US" sz="1600" b="0" i="0" u="none" strike="noStrike" kern="1200" cap="none" spc="0" normalizeH="0" baseline="0" noProof="0" smtClean="0">
                <a:ln>
                  <a:noFill/>
                </a:ln>
                <a:solidFill>
                  <a:srgbClr val="000000">
                    <a:tint val="75000"/>
                  </a:srgbClr>
                </a:solidFill>
                <a:effectLst/>
                <a:uLnTx/>
                <a:uFillTx/>
                <a:latin typeface="Lato" charset="0"/>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tint val="75000"/>
                </a:srgbClr>
              </a:solidFill>
              <a:effectLst/>
              <a:uLnTx/>
              <a:uFillTx/>
              <a:latin typeface="Lato" charset="0"/>
              <a:ea typeface="Lato" charset="0"/>
              <a:cs typeface="Lato" charset="0"/>
            </a:endParaRPr>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2147"/>
                </a:solidFill>
                <a:effectLst/>
                <a:uLnTx/>
                <a:uFillTx/>
                <a:latin typeface="Trebuchet MS Regular" panose="020B0603020202020204" pitchFamily="34" charset="0"/>
                <a:ea typeface="Lato" charset="0"/>
                <a:cs typeface="Lato" charset="0"/>
              </a:rPr>
              <a:t>Outcomes metrics</a:t>
            </a:r>
          </a:p>
        </p:txBody>
      </p:sp>
      <p:sp>
        <p:nvSpPr>
          <p:cNvPr id="3" name="TextBox 2">
            <a:extLst>
              <a:ext uri="{FF2B5EF4-FFF2-40B4-BE49-F238E27FC236}">
                <a16:creationId xmlns:a16="http://schemas.microsoft.com/office/drawing/2014/main" id="{91222E85-DF71-004C-8239-028C68410242}"/>
              </a:ext>
            </a:extLst>
          </p:cNvPr>
          <p:cNvSpPr txBox="1"/>
          <p:nvPr/>
        </p:nvSpPr>
        <p:spPr>
          <a:xfrm>
            <a:off x="1872920" y="1919026"/>
            <a:ext cx="10319080" cy="332398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147"/>
                </a:solidFill>
                <a:effectLst/>
                <a:uLnTx/>
                <a:uFillTx/>
                <a:latin typeface="Trebuchet MS" panose="020B0603020202020204"/>
                <a:ea typeface="+mn-ea"/>
                <a:cs typeface="+mn-cs"/>
              </a:rPr>
              <a:t>Outcome indicator 1: USD increase in monthly consumption per capita compared to control group</a:t>
            </a:r>
            <a:r>
              <a:rPr lang="en-GB" sz="3200" dirty="0">
                <a:solidFill>
                  <a:srgbClr val="002147"/>
                </a:solidFill>
                <a:latin typeface="Trebuchet MS" panose="020B0603020202020204"/>
              </a:rPr>
              <a:t>.</a:t>
            </a:r>
            <a:r>
              <a:rPr kumimoji="0" lang="en-GB" sz="3200" b="0" i="0" u="none" strike="noStrike" kern="1200" cap="none" spc="0" normalizeH="0" baseline="0" noProof="0" dirty="0">
                <a:ln>
                  <a:noFill/>
                </a:ln>
                <a:solidFill>
                  <a:srgbClr val="002147"/>
                </a:solidFill>
                <a:effectLst/>
                <a:uLnTx/>
                <a:uFillTx/>
                <a:latin typeface="Trebuchet MS" panose="020B0603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147"/>
              </a:solidFill>
              <a:effectLst/>
              <a:uLnTx/>
              <a:uFillTx/>
              <a:latin typeface="Trebuchet MS" panose="020B0603020202020204"/>
              <a:ea typeface="+mn-ea"/>
              <a:cs typeface="+mn-cs"/>
            </a:endParaRPr>
          </a:p>
          <a:p>
            <a:pPr>
              <a:defRPr/>
            </a:pPr>
            <a:endParaRPr lang="en-GB" sz="3200" dirty="0">
              <a:solidFill>
                <a:srgbClr val="002147"/>
              </a:solidFill>
              <a:latin typeface="Trebuchet MS" panose="020B0603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147"/>
                </a:solidFill>
                <a:effectLst/>
                <a:uLnTx/>
                <a:uFillTx/>
                <a:latin typeface="Trebuchet MS" panose="020B0603020202020204"/>
                <a:ea typeface="+mn-ea"/>
                <a:cs typeface="+mn-cs"/>
              </a:rPr>
              <a:t>Outcome indicator 2: USD per capita increase in assets stock compared to control group</a:t>
            </a:r>
            <a:r>
              <a:rPr lang="en-GB" sz="3200" dirty="0">
                <a:solidFill>
                  <a:srgbClr val="002147"/>
                </a:solidFill>
                <a:latin typeface="Trebuchet MS" panose="020B0603020202020204"/>
              </a:rPr>
              <a:t>.</a:t>
            </a:r>
            <a:endParaRPr lang="en-GB" sz="3200" b="0" i="0" u="none" strike="noStrike" kern="1200" cap="none" spc="0" normalizeH="0" baseline="0" noProof="0" dirty="0">
              <a:ln>
                <a:noFill/>
              </a:ln>
              <a:solidFill>
                <a:srgbClr val="002147"/>
              </a:solidFill>
              <a:effectLst/>
              <a:uLnTx/>
              <a:uFillTx/>
              <a:latin typeface="Trebuchet MS" panose="020B0603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91DA245B-A957-F541-A7B5-0067D4539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85" y="3827241"/>
            <a:ext cx="1441327" cy="1441327"/>
          </a:xfrm>
          <a:prstGeom prst="rect">
            <a:avLst/>
          </a:prstGeom>
        </p:spPr>
      </p:pic>
      <p:pic>
        <p:nvPicPr>
          <p:cNvPr id="13" name="Picture 12">
            <a:extLst>
              <a:ext uri="{FF2B5EF4-FFF2-40B4-BE49-F238E27FC236}">
                <a16:creationId xmlns:a16="http://schemas.microsoft.com/office/drawing/2014/main" id="{FB6071AE-3F8F-A749-B279-595A9F708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39" y="1953170"/>
            <a:ext cx="1342219" cy="1342219"/>
          </a:xfrm>
          <a:prstGeom prst="rect">
            <a:avLst/>
          </a:prstGeom>
        </p:spPr>
      </p:pic>
    </p:spTree>
    <p:extLst>
      <p:ext uri="{BB962C8B-B14F-4D97-AF65-F5344CB8AC3E}">
        <p14:creationId xmlns:p14="http://schemas.microsoft.com/office/powerpoint/2010/main" val="1645963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2147"/>
                </a:solidFill>
                <a:effectLst/>
                <a:uLnTx/>
                <a:uFillTx/>
                <a:latin typeface="Trebuchet MS Regular" panose="020B0603020202020204" pitchFamily="34" charset="0"/>
                <a:ea typeface="Lato" charset="0"/>
                <a:cs typeface="Lato" charset="0"/>
              </a:rPr>
              <a:t>How it worked</a:t>
            </a:r>
          </a:p>
        </p:txBody>
      </p:sp>
      <p:pic>
        <p:nvPicPr>
          <p:cNvPr id="4" name="Picture 3">
            <a:extLst>
              <a:ext uri="{FF2B5EF4-FFF2-40B4-BE49-F238E27FC236}">
                <a16:creationId xmlns:a16="http://schemas.microsoft.com/office/drawing/2014/main" id="{B9D3BE5E-089C-0F41-8AA7-5737BDE10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402" y="1517843"/>
            <a:ext cx="6121196" cy="5247884"/>
          </a:xfrm>
          <a:prstGeom prst="rect">
            <a:avLst/>
          </a:prstGeom>
        </p:spPr>
      </p:pic>
      <p:sp>
        <p:nvSpPr>
          <p:cNvPr id="5" name="TextBox 4">
            <a:extLst>
              <a:ext uri="{FF2B5EF4-FFF2-40B4-BE49-F238E27FC236}">
                <a16:creationId xmlns:a16="http://schemas.microsoft.com/office/drawing/2014/main" id="{0FE9AC18-ABCC-2045-96F1-4F7C38A4306F}"/>
              </a:ext>
            </a:extLst>
          </p:cNvPr>
          <p:cNvSpPr txBox="1"/>
          <p:nvPr/>
        </p:nvSpPr>
        <p:spPr>
          <a:xfrm>
            <a:off x="9468853" y="5827008"/>
            <a:ext cx="251460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Trebuchet MS" panose="020B0603020202020204"/>
                <a:ea typeface="+mn-ea"/>
                <a:cs typeface="+mn-cs"/>
              </a:rPr>
              <a:t>Source: https://</a:t>
            </a:r>
            <a:r>
              <a:rPr kumimoji="0" lang="en-GB" sz="1100" b="0" i="0" u="none" strike="noStrike" kern="1200" cap="none" spc="0" normalizeH="0" baseline="0" noProof="0" dirty="0" err="1">
                <a:ln>
                  <a:noFill/>
                </a:ln>
                <a:solidFill>
                  <a:srgbClr val="000000"/>
                </a:solidFill>
                <a:effectLst/>
                <a:uLnTx/>
                <a:uFillTx/>
                <a:latin typeface="Trebuchet MS" panose="020B0603020202020204"/>
                <a:ea typeface="+mn-ea"/>
                <a:cs typeface="+mn-cs"/>
              </a:rPr>
              <a:t>nextbillion.net</a:t>
            </a:r>
            <a:r>
              <a:rPr kumimoji="0" lang="en-GB" sz="1100" b="0" i="0" u="none" strike="noStrike" kern="1200" cap="none" spc="0" normalizeH="0" baseline="0" noProof="0" dirty="0">
                <a:ln>
                  <a:noFill/>
                </a:ln>
                <a:solidFill>
                  <a:srgbClr val="000000"/>
                </a:solidFill>
                <a:effectLst/>
                <a:uLnTx/>
                <a:uFillTx/>
                <a:latin typeface="Trebuchet MS" panose="020B0603020202020204"/>
                <a:ea typeface="+mn-ea"/>
                <a:cs typeface="+mn-cs"/>
              </a:rPr>
              <a:t>/a-milestone-in-innovative-finance-exploring-the-first-ever-outcome-based-dib-for-poverty-alleviation-in-africa/</a:t>
            </a:r>
          </a:p>
        </p:txBody>
      </p:sp>
    </p:spTree>
    <p:extLst>
      <p:ext uri="{BB962C8B-B14F-4D97-AF65-F5344CB8AC3E}">
        <p14:creationId xmlns:p14="http://schemas.microsoft.com/office/powerpoint/2010/main" val="574349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98" name="Google Shape;498;p5"/>
          <p:cNvSpPr txBox="1"/>
          <p:nvPr/>
        </p:nvSpPr>
        <p:spPr>
          <a:xfrm>
            <a:off x="0" y="118754"/>
            <a:ext cx="12192000" cy="64940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3200" b="0" i="0" u="none" strike="noStrike" cap="none">
                <a:solidFill>
                  <a:schemeClr val="lt1"/>
                </a:solidFill>
                <a:latin typeface="Trebuchet MS"/>
                <a:ea typeface="Trebuchet MS"/>
                <a:cs typeface="Trebuchet MS"/>
                <a:sym typeface="Trebuchet MS"/>
              </a:rPr>
              <a:t>INDIGO</a:t>
            </a:r>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pt-BR" sz="2400" b="0" i="0" u="none" strike="noStrike" cap="none">
                <a:solidFill>
                  <a:schemeClr val="lt1"/>
                </a:solidFill>
                <a:latin typeface="Trebuchet MS"/>
                <a:ea typeface="Trebuchet MS"/>
                <a:cs typeface="Trebuchet MS"/>
                <a:sym typeface="Trebuchet MS"/>
              </a:rPr>
              <a:t>Better data for better social outcomes </a:t>
            </a:r>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endParaRPr sz="2400" b="0" i="0" u="none" strike="noStrike" cap="none">
              <a:solidFill>
                <a:schemeClr val="lt1"/>
              </a:solidFill>
              <a:latin typeface="Trebuchet MS"/>
              <a:ea typeface="Trebuchet MS"/>
              <a:cs typeface="Trebuchet MS"/>
              <a:sym typeface="Trebuchet MS"/>
            </a:endParaRPr>
          </a:p>
          <a:p>
            <a:pPr marL="0" marR="0" lvl="0" indent="0" algn="ctr" rtl="0">
              <a:spcBef>
                <a:spcPts val="0"/>
              </a:spcBef>
              <a:spcAft>
                <a:spcPts val="0"/>
              </a:spcAft>
              <a:buNone/>
            </a:pPr>
            <a:r>
              <a:rPr lang="pt-BR" sz="2400" b="0" i="0" u="none" strike="noStrike" cap="none">
                <a:solidFill>
                  <a:schemeClr val="lt1"/>
                </a:solidFill>
                <a:latin typeface="Trebuchet MS"/>
                <a:ea typeface="Trebuchet MS"/>
                <a:cs typeface="Trebuchet MS"/>
                <a:sym typeface="Trebuchet MS"/>
              </a:rPr>
              <a:t>INDIGO is a community of peers from different countries and policy domains with an interest in sharing data about projects that seek to address complex social problems.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C4AF0-AB82-6346-890A-EF599C777360}" type="slidenum">
              <a:rPr kumimoji="0" lang="en-US" sz="1600" b="0" i="0" u="none" strike="noStrike" kern="1200" cap="none" spc="0" normalizeH="0" baseline="0" noProof="0" smtClean="0">
                <a:ln>
                  <a:noFill/>
                </a:ln>
                <a:solidFill>
                  <a:srgbClr val="000000">
                    <a:tint val="75000"/>
                  </a:srgbClr>
                </a:solidFill>
                <a:effectLst/>
                <a:uLnTx/>
                <a:uFillTx/>
                <a:latin typeface="Lato" charset="0"/>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tint val="75000"/>
                </a:srgbClr>
              </a:solidFill>
              <a:effectLst/>
              <a:uLnTx/>
              <a:uFillTx/>
              <a:latin typeface="Lato" charset="0"/>
              <a:ea typeface="Lato" charset="0"/>
              <a:cs typeface="Lato" charset="0"/>
            </a:endParaRPr>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9" name="Title 8">
            <a:extLst>
              <a:ext uri="{FF2B5EF4-FFF2-40B4-BE49-F238E27FC236}">
                <a16:creationId xmlns:a16="http://schemas.microsoft.com/office/drawing/2014/main" id="{7D822DEE-684E-AE41-9BAA-2AE8B78B93E3}"/>
              </a:ext>
            </a:extLst>
          </p:cNvPr>
          <p:cNvSpPr txBox="1">
            <a:spLocks/>
          </p:cNvSpPr>
          <p:nvPr/>
        </p:nvSpPr>
        <p:spPr>
          <a:xfrm>
            <a:off x="3284469" y="2390306"/>
            <a:ext cx="7295050" cy="1038694"/>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2147"/>
                </a:solidFill>
                <a:effectLst/>
                <a:uLnTx/>
                <a:uFillTx/>
                <a:latin typeface="Trebuchet MS Regular" panose="020B0603020202020204" pitchFamily="34" charset="0"/>
                <a:ea typeface="Lato" charset="0"/>
                <a:cs typeface="Lato" charset="0"/>
              </a:rPr>
              <a:t>What data do we have?</a:t>
            </a:r>
          </a:p>
        </p:txBody>
      </p:sp>
    </p:spTree>
    <p:extLst>
      <p:ext uri="{BB962C8B-B14F-4D97-AF65-F5344CB8AC3E}">
        <p14:creationId xmlns:p14="http://schemas.microsoft.com/office/powerpoint/2010/main" val="739667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C4AF0-AB82-6346-890A-EF599C777360}" type="slidenum">
              <a:rPr kumimoji="0" lang="en-US" sz="1600" b="0" i="0" u="none" strike="noStrike" kern="1200" cap="none" spc="0" normalizeH="0" baseline="0" noProof="0" smtClean="0">
                <a:ln>
                  <a:noFill/>
                </a:ln>
                <a:solidFill>
                  <a:srgbClr val="000000">
                    <a:tint val="75000"/>
                  </a:srgbClr>
                </a:solidFill>
                <a:effectLst/>
                <a:uLnTx/>
                <a:uFillTx/>
                <a:latin typeface="Lato" charset="0"/>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tint val="75000"/>
                </a:srgbClr>
              </a:solidFill>
              <a:effectLst/>
              <a:uLnTx/>
              <a:uFillTx/>
              <a:latin typeface="Lato" charset="0"/>
              <a:ea typeface="Lato" charset="0"/>
              <a:cs typeface="Lato" charset="0"/>
            </a:endParaRPr>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51132"/>
            <a:ext cx="7295050" cy="1117300"/>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2147"/>
                </a:solidFill>
                <a:effectLst/>
                <a:uLnTx/>
                <a:uFillTx/>
                <a:latin typeface="Trebuchet MS Regular" panose="020B0603020202020204" pitchFamily="34" charset="0"/>
                <a:ea typeface="Lato" charset="0"/>
                <a:cs typeface="Lato" charset="0"/>
              </a:rPr>
              <a:t>RCT results</a:t>
            </a:r>
          </a:p>
        </p:txBody>
      </p:sp>
      <p:pic>
        <p:nvPicPr>
          <p:cNvPr id="3" name="Picture 2">
            <a:extLst>
              <a:ext uri="{FF2B5EF4-FFF2-40B4-BE49-F238E27FC236}">
                <a16:creationId xmlns:a16="http://schemas.microsoft.com/office/drawing/2014/main" id="{E87C2682-06B3-3040-BDDC-B4EE4A1CF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9" y="1168432"/>
            <a:ext cx="10006407" cy="5574601"/>
          </a:xfrm>
          <a:prstGeom prst="rect">
            <a:avLst/>
          </a:prstGeom>
          <a:ln>
            <a:solidFill>
              <a:schemeClr val="bg1">
                <a:lumMod val="50000"/>
              </a:schemeClr>
            </a:solidFill>
          </a:ln>
        </p:spPr>
      </p:pic>
    </p:spTree>
    <p:extLst>
      <p:ext uri="{BB962C8B-B14F-4D97-AF65-F5344CB8AC3E}">
        <p14:creationId xmlns:p14="http://schemas.microsoft.com/office/powerpoint/2010/main" val="1219501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2147"/>
                </a:solidFill>
                <a:effectLst/>
                <a:uLnTx/>
                <a:uFillTx/>
                <a:latin typeface="Trebuchet MS Regular" panose="020B0603020202020204" pitchFamily="34" charset="0"/>
                <a:ea typeface="Lato" charset="0"/>
                <a:cs typeface="Lato" charset="0"/>
              </a:rPr>
              <a:t>Our challenge</a:t>
            </a:r>
          </a:p>
        </p:txBody>
      </p:sp>
      <p:sp>
        <p:nvSpPr>
          <p:cNvPr id="29" name="Content Placeholder 9">
            <a:extLst>
              <a:ext uri="{FF2B5EF4-FFF2-40B4-BE49-F238E27FC236}">
                <a16:creationId xmlns:a16="http://schemas.microsoft.com/office/drawing/2014/main" id="{8D282DAD-3524-E64F-B98E-0025C58EC23D}"/>
              </a:ext>
            </a:extLst>
          </p:cNvPr>
          <p:cNvSpPr>
            <a:spLocks noGrp="1"/>
          </p:cNvSpPr>
          <p:nvPr>
            <p:ph idx="1"/>
          </p:nvPr>
        </p:nvSpPr>
        <p:spPr>
          <a:xfrm>
            <a:off x="604455" y="1780715"/>
            <a:ext cx="11225463" cy="3882471"/>
          </a:xfrm>
        </p:spPr>
        <p:txBody>
          <a:bodyPr>
            <a:noAutofit/>
          </a:bodyPr>
          <a:lstStyle/>
          <a:p>
            <a:pPr marL="0" indent="0" algn="ctr">
              <a:buNone/>
            </a:pPr>
            <a:r>
              <a:rPr lang="en-GB" sz="3600" dirty="0">
                <a:solidFill>
                  <a:srgbClr val="002147"/>
                </a:solidFill>
              </a:rPr>
              <a:t>RCT data is large and complex, so</a:t>
            </a:r>
          </a:p>
          <a:p>
            <a:pPr marL="0" indent="0" algn="ctr">
              <a:buNone/>
            </a:pPr>
            <a:endParaRPr lang="en-GB" sz="3600" dirty="0">
              <a:solidFill>
                <a:srgbClr val="002147"/>
              </a:solidFill>
            </a:endParaRPr>
          </a:p>
          <a:p>
            <a:r>
              <a:rPr lang="en-GB" sz="3600" dirty="0">
                <a:solidFill>
                  <a:srgbClr val="002147"/>
                </a:solidFill>
              </a:rPr>
              <a:t>How can we show the results of the RCT evaluation of the Village Enterprise DIB in a </a:t>
            </a:r>
            <a:r>
              <a:rPr lang="en-GB" sz="3600" dirty="0">
                <a:solidFill>
                  <a:srgbClr val="7030A0"/>
                </a:solidFill>
              </a:rPr>
              <a:t>simple</a:t>
            </a:r>
            <a:r>
              <a:rPr lang="en-GB" sz="3600" dirty="0">
                <a:solidFill>
                  <a:srgbClr val="002147"/>
                </a:solidFill>
              </a:rPr>
              <a:t> and </a:t>
            </a:r>
            <a:r>
              <a:rPr lang="en-GB" sz="3600" dirty="0">
                <a:solidFill>
                  <a:srgbClr val="7030A0"/>
                </a:solidFill>
              </a:rPr>
              <a:t>effective</a:t>
            </a:r>
            <a:r>
              <a:rPr lang="en-GB" sz="3600" dirty="0">
                <a:solidFill>
                  <a:srgbClr val="002147"/>
                </a:solidFill>
              </a:rPr>
              <a:t> way?</a:t>
            </a:r>
          </a:p>
          <a:p>
            <a:r>
              <a:rPr lang="en-GB" sz="3600" dirty="0">
                <a:solidFill>
                  <a:srgbClr val="002147"/>
                </a:solidFill>
              </a:rPr>
              <a:t>How can we present this information to</a:t>
            </a:r>
            <a:r>
              <a:rPr lang="en-GB" sz="3600" dirty="0">
                <a:solidFill>
                  <a:srgbClr val="7030A0"/>
                </a:solidFill>
              </a:rPr>
              <a:t> policy makers </a:t>
            </a:r>
            <a:r>
              <a:rPr lang="en-GB" sz="3600" dirty="0">
                <a:solidFill>
                  <a:srgbClr val="002147"/>
                </a:solidFill>
              </a:rPr>
              <a:t>in quick and easy-to-understand way?</a:t>
            </a:r>
          </a:p>
        </p:txBody>
      </p:sp>
    </p:spTree>
    <p:extLst>
      <p:ext uri="{BB962C8B-B14F-4D97-AF65-F5344CB8AC3E}">
        <p14:creationId xmlns:p14="http://schemas.microsoft.com/office/powerpoint/2010/main" val="2689707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E5CDD-25D7-C047-B299-88CF03BCAE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C4AF0-AB82-6346-890A-EF599C777360}" type="slidenum">
              <a:rPr kumimoji="0" lang="en-US" sz="1600" b="0" i="0" u="none" strike="noStrike" kern="1200" cap="none" spc="0" normalizeH="0" baseline="0" noProof="0" smtClean="0">
                <a:ln>
                  <a:noFill/>
                </a:ln>
                <a:solidFill>
                  <a:srgbClr val="000000">
                    <a:tint val="75000"/>
                  </a:srgbClr>
                </a:solidFill>
                <a:effectLst/>
                <a:uLnTx/>
                <a:uFillTx/>
                <a:latin typeface="Lato" charset="0"/>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tint val="75000"/>
                </a:srgbClr>
              </a:solidFill>
              <a:effectLst/>
              <a:uLnTx/>
              <a:uFillTx/>
              <a:latin typeface="Lato" charset="0"/>
              <a:ea typeface="Lato" charset="0"/>
              <a:cs typeface="Lato" charset="0"/>
            </a:endParaRPr>
          </a:p>
        </p:txBody>
      </p:sp>
      <p:sp>
        <p:nvSpPr>
          <p:cNvPr id="7" name="TextBox 6">
            <a:extLst>
              <a:ext uri="{FF2B5EF4-FFF2-40B4-BE49-F238E27FC236}">
                <a16:creationId xmlns:a16="http://schemas.microsoft.com/office/drawing/2014/main" id="{F315E528-4396-6E4C-8D5B-1369FFC27A24}"/>
              </a:ext>
            </a:extLst>
          </p:cNvPr>
          <p:cNvSpPr txBox="1"/>
          <p:nvPr/>
        </p:nvSpPr>
        <p:spPr>
          <a:xfrm>
            <a:off x="3798630" y="1341372"/>
            <a:ext cx="45947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147"/>
                </a:solidFill>
                <a:effectLst/>
                <a:uLnTx/>
                <a:uFillTx/>
                <a:latin typeface="Trebuchet MS" panose="020B0703020202090204" pitchFamily="34" charset="0"/>
                <a:ea typeface="+mn-ea"/>
                <a:cs typeface="+mn-cs"/>
              </a:rPr>
              <a:t>Come join us! </a:t>
            </a:r>
          </a:p>
        </p:txBody>
      </p:sp>
      <p:sp>
        <p:nvSpPr>
          <p:cNvPr id="8" name="TextBox 7">
            <a:extLst>
              <a:ext uri="{FF2B5EF4-FFF2-40B4-BE49-F238E27FC236}">
                <a16:creationId xmlns:a16="http://schemas.microsoft.com/office/drawing/2014/main" id="{B57D2DC4-47C8-FD46-9253-BC89527A2E40}"/>
              </a:ext>
            </a:extLst>
          </p:cNvPr>
          <p:cNvSpPr txBox="1"/>
          <p:nvPr/>
        </p:nvSpPr>
        <p:spPr>
          <a:xfrm>
            <a:off x="7173563" y="4317800"/>
            <a:ext cx="22043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147"/>
                </a:solidFill>
                <a:effectLst/>
                <a:uLnTx/>
                <a:uFillTx/>
                <a:latin typeface="Trebuchet MS" panose="020B0703020202090204" pitchFamily="34" charset="0"/>
                <a:ea typeface="+mn-ea"/>
                <a:cs typeface="+mn-cs"/>
              </a:rPr>
              <a:t> </a:t>
            </a:r>
          </a:p>
        </p:txBody>
      </p:sp>
      <p:pic>
        <p:nvPicPr>
          <p:cNvPr id="3" name="Picture 2">
            <a:extLst>
              <a:ext uri="{FF2B5EF4-FFF2-40B4-BE49-F238E27FC236}">
                <a16:creationId xmlns:a16="http://schemas.microsoft.com/office/drawing/2014/main" id="{7EC9BEE8-3C05-1641-8E30-392B40C40F2E}"/>
              </a:ext>
            </a:extLst>
          </p:cNvPr>
          <p:cNvPicPr>
            <a:picLocks noChangeAspect="1"/>
          </p:cNvPicPr>
          <p:nvPr/>
        </p:nvPicPr>
        <p:blipFill rotWithShape="1">
          <a:blip r:embed="rId2">
            <a:extLst>
              <a:ext uri="{28A0092B-C50C-407E-A947-70E740481C1C}">
                <a14:useLocalDpi xmlns:a14="http://schemas.microsoft.com/office/drawing/2010/main" val="0"/>
              </a:ext>
            </a:extLst>
          </a:blip>
          <a:srcRect t="19490" b="17226"/>
          <a:stretch/>
        </p:blipFill>
        <p:spPr>
          <a:xfrm>
            <a:off x="3130549" y="2209596"/>
            <a:ext cx="4875808" cy="1763200"/>
          </a:xfrm>
          <a:prstGeom prst="rect">
            <a:avLst/>
          </a:prstGeom>
        </p:spPr>
      </p:pic>
      <p:sp>
        <p:nvSpPr>
          <p:cNvPr id="11" name="TextBox 10">
            <a:extLst>
              <a:ext uri="{FF2B5EF4-FFF2-40B4-BE49-F238E27FC236}">
                <a16:creationId xmlns:a16="http://schemas.microsoft.com/office/drawing/2014/main" id="{04C2397B-D28F-2A4D-A2E9-49A40EAB7419}"/>
              </a:ext>
            </a:extLst>
          </p:cNvPr>
          <p:cNvSpPr txBox="1"/>
          <p:nvPr/>
        </p:nvSpPr>
        <p:spPr>
          <a:xfrm>
            <a:off x="3687515" y="4133134"/>
            <a:ext cx="55961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147"/>
                </a:solidFill>
                <a:effectLst/>
                <a:uLnTx/>
                <a:uFillTx/>
                <a:latin typeface="Trebuchet MS" panose="020B0703020202090204" pitchFamily="34" charset="0"/>
                <a:ea typeface="+mn-ea"/>
                <a:cs typeface="+mn-cs"/>
              </a:rPr>
              <a:t>Slack channel #22</a:t>
            </a:r>
          </a:p>
        </p:txBody>
      </p:sp>
    </p:spTree>
    <p:extLst>
      <p:ext uri="{BB962C8B-B14F-4D97-AF65-F5344CB8AC3E}">
        <p14:creationId xmlns:p14="http://schemas.microsoft.com/office/powerpoint/2010/main" val="440635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6C8E9F-7557-6E44-BCF6-3E3487F9208C}"/>
              </a:ext>
            </a:extLst>
          </p:cNvPr>
          <p:cNvSpPr>
            <a:spLocks noGrp="1"/>
          </p:cNvSpPr>
          <p:nvPr>
            <p:ph type="ctrTitle"/>
          </p:nvPr>
        </p:nvSpPr>
        <p:spPr>
          <a:xfrm>
            <a:off x="612329" y="2826386"/>
            <a:ext cx="10967341" cy="1205227"/>
          </a:xfrm>
        </p:spPr>
        <p:txBody>
          <a:bodyPr>
            <a:normAutofit fontScale="90000"/>
          </a:bodyPr>
          <a:lstStyle/>
          <a:p>
            <a:r>
              <a:rPr lang="en-US" sz="4900" dirty="0">
                <a:solidFill>
                  <a:srgbClr val="002147"/>
                </a:solidFill>
                <a:latin typeface="Trebuchet MS"/>
              </a:rPr>
              <a:t>The Education Outcomes Fund challenge</a:t>
            </a:r>
            <a:br>
              <a:rPr lang="en-US" dirty="0">
                <a:solidFill>
                  <a:srgbClr val="002147"/>
                </a:solidFill>
                <a:latin typeface="Trebuchet MS" panose="020B0703020202090204" pitchFamily="34" charset="0"/>
              </a:rPr>
            </a:br>
            <a:r>
              <a:rPr lang="en-US" sz="3600" dirty="0">
                <a:solidFill>
                  <a:srgbClr val="002147"/>
                </a:solidFill>
                <a:latin typeface="Trebuchet MS" panose="020B0703020202090204" pitchFamily="34" charset="0"/>
              </a:rPr>
              <a:t>Spring Hack and Learn – March 2022</a:t>
            </a:r>
            <a:endParaRPr lang="en-US" sz="3600" dirty="0">
              <a:solidFill>
                <a:srgbClr val="002147"/>
              </a:solidFill>
              <a:latin typeface="Trebuchet MS"/>
            </a:endParaRPr>
          </a:p>
        </p:txBody>
      </p:sp>
      <p:pic>
        <p:nvPicPr>
          <p:cNvPr id="3" name="Picture 2">
            <a:extLst>
              <a:ext uri="{FF2B5EF4-FFF2-40B4-BE49-F238E27FC236}">
                <a16:creationId xmlns:a16="http://schemas.microsoft.com/office/drawing/2014/main" id="{B1C01AAF-21CB-D842-8BFA-A01BA55C0402}"/>
              </a:ext>
            </a:extLst>
          </p:cNvPr>
          <p:cNvPicPr>
            <a:picLocks noChangeAspect="1"/>
          </p:cNvPicPr>
          <p:nvPr/>
        </p:nvPicPr>
        <p:blipFill rotWithShape="1">
          <a:blip r:embed="rId3">
            <a:extLst>
              <a:ext uri="{28A0092B-C50C-407E-A947-70E740481C1C}">
                <a14:useLocalDpi xmlns:a14="http://schemas.microsoft.com/office/drawing/2010/main" val="0"/>
              </a:ext>
            </a:extLst>
          </a:blip>
          <a:srcRect t="33163" r="8878" b="31685"/>
          <a:stretch/>
        </p:blipFill>
        <p:spPr>
          <a:xfrm>
            <a:off x="3548492" y="4031613"/>
            <a:ext cx="4051851" cy="1563071"/>
          </a:xfrm>
          <a:prstGeom prst="rect">
            <a:avLst/>
          </a:prstGeom>
        </p:spPr>
      </p:pic>
    </p:spTree>
    <p:extLst>
      <p:ext uri="{BB962C8B-B14F-4D97-AF65-F5344CB8AC3E}">
        <p14:creationId xmlns:p14="http://schemas.microsoft.com/office/powerpoint/2010/main" val="1818347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E5CDD-25D7-C047-B299-88CF03BCAE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C4AF0-AB82-6346-890A-EF599C777360}" type="slidenum">
              <a:rPr kumimoji="0" lang="en-US" sz="1600" b="0" i="0" u="none" strike="noStrike" kern="1200" cap="none" spc="0" normalizeH="0" baseline="0" noProof="0" smtClean="0">
                <a:ln>
                  <a:noFill/>
                </a:ln>
                <a:solidFill>
                  <a:srgbClr val="000000">
                    <a:tint val="75000"/>
                  </a:srgbClr>
                </a:solidFill>
                <a:effectLst/>
                <a:uLnTx/>
                <a:uFillTx/>
                <a:latin typeface="Lato" charset="0"/>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tint val="75000"/>
                </a:srgbClr>
              </a:solidFill>
              <a:effectLst/>
              <a:uLnTx/>
              <a:uFillTx/>
              <a:latin typeface="Lato" charset="0"/>
              <a:ea typeface="Lato" charset="0"/>
              <a:cs typeface="Lato" charset="0"/>
            </a:endParaRPr>
          </a:p>
        </p:txBody>
      </p:sp>
      <p:sp>
        <p:nvSpPr>
          <p:cNvPr id="5" name="Rectangle 4">
            <a:extLst>
              <a:ext uri="{FF2B5EF4-FFF2-40B4-BE49-F238E27FC236}">
                <a16:creationId xmlns:a16="http://schemas.microsoft.com/office/drawing/2014/main" id="{191BD239-BD11-654B-B0B1-AE1066FBCD1F}"/>
              </a:ext>
            </a:extLst>
          </p:cNvPr>
          <p:cNvSpPr/>
          <p:nvPr/>
        </p:nvSpPr>
        <p:spPr>
          <a:xfrm>
            <a:off x="609606" y="1754960"/>
            <a:ext cx="723275"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629B"/>
                </a:solidFill>
                <a:effectLst/>
                <a:uLnTx/>
                <a:uFillTx/>
                <a:latin typeface="Trebuchet MS Regular" panose="020B0603020202020204" pitchFamily="34" charset="0"/>
                <a:ea typeface="+mn-ea"/>
                <a:cs typeface="+mn-cs"/>
              </a:rPr>
              <a:t>“</a:t>
            </a:r>
          </a:p>
        </p:txBody>
      </p:sp>
      <p:sp>
        <p:nvSpPr>
          <p:cNvPr id="6" name="Rectangle 5">
            <a:extLst>
              <a:ext uri="{FF2B5EF4-FFF2-40B4-BE49-F238E27FC236}">
                <a16:creationId xmlns:a16="http://schemas.microsoft.com/office/drawing/2014/main" id="{450BBB08-8A5A-3B47-8B0A-CED089881852}"/>
              </a:ext>
            </a:extLst>
          </p:cNvPr>
          <p:cNvSpPr/>
          <p:nvPr/>
        </p:nvSpPr>
        <p:spPr>
          <a:xfrm>
            <a:off x="11177375" y="4299238"/>
            <a:ext cx="723275"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629B"/>
                </a:solidFill>
                <a:effectLst/>
                <a:uLnTx/>
                <a:uFillTx/>
                <a:latin typeface="Trebuchet MS Regular" panose="020B0603020202020204" pitchFamily="34" charset="0"/>
                <a:ea typeface="+mn-ea"/>
                <a:cs typeface="+mn-cs"/>
              </a:rPr>
              <a:t>”</a:t>
            </a:r>
          </a:p>
        </p:txBody>
      </p:sp>
      <p:sp>
        <p:nvSpPr>
          <p:cNvPr id="7" name="TextBox 6">
            <a:extLst>
              <a:ext uri="{FF2B5EF4-FFF2-40B4-BE49-F238E27FC236}">
                <a16:creationId xmlns:a16="http://schemas.microsoft.com/office/drawing/2014/main" id="{F315E528-4396-6E4C-8D5B-1369FFC27A24}"/>
              </a:ext>
            </a:extLst>
          </p:cNvPr>
          <p:cNvSpPr txBox="1"/>
          <p:nvPr/>
        </p:nvSpPr>
        <p:spPr>
          <a:xfrm>
            <a:off x="1332881" y="2274065"/>
            <a:ext cx="9844494" cy="2554545"/>
          </a:xfrm>
          <a:prstGeom prst="rect">
            <a:avLst/>
          </a:prstGeom>
          <a:noFill/>
        </p:spPr>
        <p:txBody>
          <a:bodyPr wrap="square" rtlCol="0">
            <a:spAutoFit/>
          </a:bodyPr>
          <a:lstStyle/>
          <a:p>
            <a:r>
              <a:rPr lang="en-GB" sz="3200" dirty="0">
                <a:solidFill>
                  <a:srgbClr val="002147"/>
                </a:solidFill>
              </a:rPr>
              <a:t>An outcomes fund is an approach that enables several outcomes-based contracts to be developed and supported in parallel. (…) In their broadest sense outcomes funds signal a commitment to pay for social outcomes, rather than inputs or activities.</a:t>
            </a:r>
          </a:p>
        </p:txBody>
      </p:sp>
      <p:cxnSp>
        <p:nvCxnSpPr>
          <p:cNvPr id="9" name="Straight Connector 8">
            <a:extLst>
              <a:ext uri="{FF2B5EF4-FFF2-40B4-BE49-F238E27FC236}">
                <a16:creationId xmlns:a16="http://schemas.microsoft.com/office/drawing/2014/main" id="{BC5B5451-2D99-A643-81E3-0D43F7C5332B}"/>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10" name="Title 8">
            <a:extLst>
              <a:ext uri="{FF2B5EF4-FFF2-40B4-BE49-F238E27FC236}">
                <a16:creationId xmlns:a16="http://schemas.microsoft.com/office/drawing/2014/main" id="{1F225CCA-435F-9148-976C-F2B5E15529F0}"/>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What is an outcomes fund?</a:t>
            </a:r>
          </a:p>
        </p:txBody>
      </p:sp>
      <p:sp>
        <p:nvSpPr>
          <p:cNvPr id="11" name="TextBox 10">
            <a:extLst>
              <a:ext uri="{FF2B5EF4-FFF2-40B4-BE49-F238E27FC236}">
                <a16:creationId xmlns:a16="http://schemas.microsoft.com/office/drawing/2014/main" id="{A7C0B078-84EF-4142-90A9-012B6004F187}"/>
              </a:ext>
            </a:extLst>
          </p:cNvPr>
          <p:cNvSpPr txBox="1"/>
          <p:nvPr/>
        </p:nvSpPr>
        <p:spPr>
          <a:xfrm>
            <a:off x="7643813" y="5391666"/>
            <a:ext cx="4273144" cy="584775"/>
          </a:xfrm>
          <a:prstGeom prst="rect">
            <a:avLst/>
          </a:prstGeom>
          <a:noFill/>
        </p:spPr>
        <p:txBody>
          <a:bodyPr wrap="square" rtlCol="0">
            <a:spAutoFit/>
          </a:bodyPr>
          <a:lstStyle/>
          <a:p>
            <a:r>
              <a:rPr lang="en-GB" sz="3200" dirty="0">
                <a:solidFill>
                  <a:srgbClr val="002147"/>
                </a:solidFill>
              </a:rPr>
              <a:t>INDIGO Data Standard</a:t>
            </a:r>
          </a:p>
        </p:txBody>
      </p:sp>
    </p:spTree>
    <p:extLst>
      <p:ext uri="{BB962C8B-B14F-4D97-AF65-F5344CB8AC3E}">
        <p14:creationId xmlns:p14="http://schemas.microsoft.com/office/powerpoint/2010/main" val="1325562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p:txBody>
          <a:bodyPr/>
          <a:lstStyle/>
          <a:p>
            <a:fld id="{DE1C4AF0-AB82-6346-890A-EF599C777360}" type="slidenum">
              <a:rPr lang="en-US" smtClean="0"/>
              <a:t>36</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What is the Education Outcomes Fund (EOF)?</a:t>
            </a:r>
          </a:p>
        </p:txBody>
      </p:sp>
      <p:pic>
        <p:nvPicPr>
          <p:cNvPr id="3" name="Picture 2">
            <a:extLst>
              <a:ext uri="{FF2B5EF4-FFF2-40B4-BE49-F238E27FC236}">
                <a16:creationId xmlns:a16="http://schemas.microsoft.com/office/drawing/2014/main" id="{7D3BFE4B-DA4B-D045-8B51-A1B2C0AF56E2}"/>
              </a:ext>
            </a:extLst>
          </p:cNvPr>
          <p:cNvPicPr>
            <a:picLocks noChangeAspect="1"/>
          </p:cNvPicPr>
          <p:nvPr/>
        </p:nvPicPr>
        <p:blipFill rotWithShape="1">
          <a:blip r:embed="rId3">
            <a:extLst>
              <a:ext uri="{28A0092B-C50C-407E-A947-70E740481C1C}">
                <a14:useLocalDpi xmlns:a14="http://schemas.microsoft.com/office/drawing/2010/main" val="0"/>
              </a:ext>
            </a:extLst>
          </a:blip>
          <a:srcRect t="23683" b="13273"/>
          <a:stretch/>
        </p:blipFill>
        <p:spPr>
          <a:xfrm>
            <a:off x="1" y="1619480"/>
            <a:ext cx="12191999" cy="4757643"/>
          </a:xfrm>
          <a:prstGeom prst="rect">
            <a:avLst/>
          </a:prstGeom>
        </p:spPr>
      </p:pic>
      <p:sp>
        <p:nvSpPr>
          <p:cNvPr id="6" name="Rectangle 5">
            <a:extLst>
              <a:ext uri="{FF2B5EF4-FFF2-40B4-BE49-F238E27FC236}">
                <a16:creationId xmlns:a16="http://schemas.microsoft.com/office/drawing/2014/main" id="{1B9ADE9B-9A44-AB42-949E-D823BA9B3977}"/>
              </a:ext>
            </a:extLst>
          </p:cNvPr>
          <p:cNvSpPr/>
          <p:nvPr/>
        </p:nvSpPr>
        <p:spPr>
          <a:xfrm>
            <a:off x="1780673" y="2022411"/>
            <a:ext cx="3616624" cy="341696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dirty="0"/>
              <a:t>The Education Outcomes Fund (EOF) is an ambitious effort to significantly improve learning and employment outcomes by tying funding to measurable results. Through a partnership model, we bring together governments, donors, implementing partners, and investors to achieve concrete targets for learning, skill development, and employment. Using our global platform, we are scaling up results-based financing in education, with the aim of improving the effectiveness of spending and transforming the lives of 10 million children and youth</a:t>
            </a:r>
            <a:r>
              <a:rPr lang="en-GB" dirty="0"/>
              <a:t>.</a:t>
            </a:r>
          </a:p>
        </p:txBody>
      </p:sp>
    </p:spTree>
    <p:extLst>
      <p:ext uri="{BB962C8B-B14F-4D97-AF65-F5344CB8AC3E}">
        <p14:creationId xmlns:p14="http://schemas.microsoft.com/office/powerpoint/2010/main" val="3960817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a:xfrm>
            <a:off x="609606" y="6377908"/>
            <a:ext cx="590711" cy="365125"/>
          </a:xfrm>
          <a:prstGeom prst="rect">
            <a:avLst/>
          </a:prstGeom>
        </p:spPr>
        <p:txBody>
          <a:bodyPr vert="horz" lIns="91440" tIns="45720" rIns="91440" bIns="45720" rtlCol="0" anchor="ctr"/>
          <a:lstStyle>
            <a:defPPr>
              <a:defRPr lang="en-GB"/>
            </a:defPPr>
            <a:lvl1pPr marL="0" algn="r" defTabSz="914400" rtl="0" eaLnBrk="1" latinLnBrk="0" hangingPunct="1">
              <a:defRPr sz="16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C4AF0-AB82-6346-890A-EF599C777360}" type="slidenum">
              <a:rPr lang="en-US" smtClean="0"/>
              <a:pPr/>
              <a:t>37</a:t>
            </a:fld>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What is our challenge?</a:t>
            </a:r>
          </a:p>
        </p:txBody>
      </p:sp>
      <p:pic>
        <p:nvPicPr>
          <p:cNvPr id="1028" name="Picture 4" descr="SAP Business Analytics Solutions | SAP BI &amp; Analytics Services">
            <a:extLst>
              <a:ext uri="{FF2B5EF4-FFF2-40B4-BE49-F238E27FC236}">
                <a16:creationId xmlns:a16="http://schemas.microsoft.com/office/drawing/2014/main" id="{58873989-464A-B14B-9626-B9AC68BFE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58" y="1856121"/>
            <a:ext cx="6124074" cy="408271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8">
            <a:extLst>
              <a:ext uri="{FF2B5EF4-FFF2-40B4-BE49-F238E27FC236}">
                <a16:creationId xmlns:a16="http://schemas.microsoft.com/office/drawing/2014/main" id="{E7E6DB05-2521-D047-BE60-C5B336E45E4E}"/>
              </a:ext>
            </a:extLst>
          </p:cNvPr>
          <p:cNvSpPr txBox="1">
            <a:spLocks/>
          </p:cNvSpPr>
          <p:nvPr/>
        </p:nvSpPr>
        <p:spPr>
          <a:xfrm>
            <a:off x="6484868" y="2295943"/>
            <a:ext cx="5707132"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pPr algn="ctr"/>
            <a:r>
              <a:rPr lang="en-GB" dirty="0">
                <a:solidFill>
                  <a:srgbClr val="002147"/>
                </a:solidFill>
                <a:latin typeface="Trebuchet MS Regular" panose="020B0603020202020204" pitchFamily="34" charset="0"/>
              </a:rPr>
              <a:t>Let’s design a data platform for EOF!</a:t>
            </a:r>
          </a:p>
        </p:txBody>
      </p:sp>
    </p:spTree>
    <p:extLst>
      <p:ext uri="{BB962C8B-B14F-4D97-AF65-F5344CB8AC3E}">
        <p14:creationId xmlns:p14="http://schemas.microsoft.com/office/powerpoint/2010/main" val="1347887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48763" y="1418620"/>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48763" y="92273"/>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What will we do?</a:t>
            </a:r>
          </a:p>
        </p:txBody>
      </p:sp>
      <p:sp>
        <p:nvSpPr>
          <p:cNvPr id="10" name="Title 8">
            <a:extLst>
              <a:ext uri="{FF2B5EF4-FFF2-40B4-BE49-F238E27FC236}">
                <a16:creationId xmlns:a16="http://schemas.microsoft.com/office/drawing/2014/main" id="{0C20AF42-9B19-8D42-98C8-6EFBA0A708BD}"/>
              </a:ext>
            </a:extLst>
          </p:cNvPr>
          <p:cNvSpPr txBox="1">
            <a:spLocks/>
          </p:cNvSpPr>
          <p:nvPr/>
        </p:nvSpPr>
        <p:spPr>
          <a:xfrm>
            <a:off x="453112" y="1590060"/>
            <a:ext cx="11285775" cy="5677013"/>
          </a:xfrm>
          <a:prstGeom prst="rect">
            <a:avLst/>
          </a:prstGeom>
        </p:spPr>
        <p:txBody>
          <a:bodyPr vert="horz" lIns="91440" tIns="45720" rIns="91440" bIns="45720" rtlCol="0" anchor="ctr">
            <a:normAutofit fontScale="85000" lnSpcReduction="20000"/>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We will think of </a:t>
            </a:r>
            <a:r>
              <a:rPr lang="en-GB" dirty="0">
                <a:solidFill>
                  <a:srgbClr val="7030A0"/>
                </a:solidFill>
                <a:latin typeface="Trebuchet MS Regular" panose="020B0603020202020204" pitchFamily="34" charset="0"/>
              </a:rPr>
              <a:t>use cases</a:t>
            </a:r>
            <a:r>
              <a:rPr lang="en-GB" dirty="0">
                <a:solidFill>
                  <a:srgbClr val="002147"/>
                </a:solidFill>
                <a:latin typeface="Trebuchet MS Regular" panose="020B0603020202020204" pitchFamily="34" charset="0"/>
              </a:rPr>
              <a:t>:</a:t>
            </a:r>
          </a:p>
          <a:p>
            <a:endParaRPr lang="en-GB" dirty="0">
              <a:solidFill>
                <a:srgbClr val="002147"/>
              </a:solidFill>
              <a:latin typeface="Trebuchet MS Regular" panose="020B0603020202020204" pitchFamily="34" charset="0"/>
            </a:endParaRPr>
          </a:p>
          <a:p>
            <a:pPr marL="571500" indent="-571500">
              <a:buFont typeface="Arial" panose="020B0604020202020204" pitchFamily="34" charset="0"/>
              <a:buChar char="•"/>
            </a:pPr>
            <a:r>
              <a:rPr lang="en-GB" dirty="0">
                <a:solidFill>
                  <a:srgbClr val="002147"/>
                </a:solidFill>
                <a:latin typeface="Trebuchet MS Regular" panose="020B0603020202020204" pitchFamily="34" charset="0"/>
              </a:rPr>
              <a:t>Outcome funder? What’s the </a:t>
            </a:r>
            <a:r>
              <a:rPr lang="en-GB" dirty="0">
                <a:solidFill>
                  <a:srgbClr val="7030A0"/>
                </a:solidFill>
                <a:latin typeface="Trebuchet MS Regular" panose="020B0603020202020204" pitchFamily="34" charset="0"/>
              </a:rPr>
              <a:t>data</a:t>
            </a:r>
            <a:r>
              <a:rPr lang="en-GB" dirty="0">
                <a:solidFill>
                  <a:srgbClr val="002147"/>
                </a:solidFill>
                <a:latin typeface="Trebuchet MS Regular" panose="020B0603020202020204" pitchFamily="34" charset="0"/>
              </a:rPr>
              <a:t> that you want to see?</a:t>
            </a:r>
          </a:p>
          <a:p>
            <a:pPr marL="571500" indent="-571500">
              <a:buFont typeface="Arial" panose="020B0604020202020204" pitchFamily="34" charset="0"/>
              <a:buChar char="•"/>
            </a:pPr>
            <a:endParaRPr lang="en-GB" dirty="0">
              <a:solidFill>
                <a:srgbClr val="002147"/>
              </a:solidFill>
              <a:latin typeface="Trebuchet MS Regular" panose="020B0603020202020204" pitchFamily="34" charset="0"/>
            </a:endParaRPr>
          </a:p>
          <a:p>
            <a:pPr marL="571500" indent="-571500">
              <a:buFont typeface="Arial" panose="020B0604020202020204" pitchFamily="34" charset="0"/>
              <a:buChar char="•"/>
            </a:pPr>
            <a:r>
              <a:rPr lang="en-GB" dirty="0">
                <a:solidFill>
                  <a:srgbClr val="002147"/>
                </a:solidFill>
                <a:latin typeface="Trebuchet MS Regular" panose="020B0603020202020204" pitchFamily="34" charset="0"/>
              </a:rPr>
              <a:t>Service provider/investors: how do you want to </a:t>
            </a:r>
            <a:r>
              <a:rPr lang="en-GB" dirty="0">
                <a:solidFill>
                  <a:srgbClr val="7030A0"/>
                </a:solidFill>
                <a:latin typeface="Trebuchet MS Regular" panose="020B0603020202020204" pitchFamily="34" charset="0"/>
              </a:rPr>
              <a:t>upload data </a:t>
            </a:r>
            <a:r>
              <a:rPr lang="en-GB" dirty="0">
                <a:solidFill>
                  <a:srgbClr val="002147"/>
                </a:solidFill>
                <a:latin typeface="Trebuchet MS Regular" panose="020B0603020202020204" pitchFamily="34" charset="0"/>
              </a:rPr>
              <a:t>to a system?</a:t>
            </a:r>
          </a:p>
          <a:p>
            <a:pPr marL="571500" indent="-571500">
              <a:buFont typeface="Arial" panose="020B0604020202020204" pitchFamily="34" charset="0"/>
              <a:buChar char="•"/>
            </a:pPr>
            <a:endParaRPr lang="en-GB" dirty="0">
              <a:solidFill>
                <a:srgbClr val="002147"/>
              </a:solidFill>
              <a:latin typeface="Trebuchet MS Regular" panose="020B0603020202020204" pitchFamily="34" charset="0"/>
            </a:endParaRPr>
          </a:p>
          <a:p>
            <a:pPr marL="571500" indent="-571500">
              <a:buFont typeface="Arial" panose="020B0604020202020204" pitchFamily="34" charset="0"/>
              <a:buChar char="•"/>
            </a:pPr>
            <a:r>
              <a:rPr lang="en-GB" dirty="0">
                <a:solidFill>
                  <a:srgbClr val="002147"/>
                </a:solidFill>
                <a:latin typeface="Trebuchet MS Regular" panose="020B0603020202020204" pitchFamily="34" charset="0"/>
              </a:rPr>
              <a:t>Learnings: what’s the best way to </a:t>
            </a:r>
            <a:r>
              <a:rPr lang="en-GB" dirty="0">
                <a:solidFill>
                  <a:srgbClr val="7030A0"/>
                </a:solidFill>
                <a:latin typeface="Trebuchet MS Regular" panose="020B0603020202020204" pitchFamily="34" charset="0"/>
              </a:rPr>
              <a:t>share data and learnings</a:t>
            </a:r>
            <a:r>
              <a:rPr lang="en-GB" dirty="0">
                <a:solidFill>
                  <a:srgbClr val="002147"/>
                </a:solidFill>
                <a:latin typeface="Trebuchet MS Regular" panose="020B0603020202020204" pitchFamily="34" charset="0"/>
              </a:rPr>
              <a:t> with the wider community?</a:t>
            </a:r>
          </a:p>
          <a:p>
            <a:pPr algn="ctr"/>
            <a:endParaRPr lang="en-GB" dirty="0">
              <a:solidFill>
                <a:srgbClr val="002147"/>
              </a:solidFill>
              <a:latin typeface="Trebuchet MS Regular" panose="020B0603020202020204" pitchFamily="34" charset="0"/>
            </a:endParaRPr>
          </a:p>
          <a:p>
            <a:pPr algn="ctr"/>
            <a:r>
              <a:rPr lang="en-GB" dirty="0">
                <a:solidFill>
                  <a:srgbClr val="002147"/>
                </a:solidFill>
                <a:latin typeface="Trebuchet MS Regular" panose="020B0603020202020204" pitchFamily="34" charset="0"/>
              </a:rPr>
              <a:t> </a:t>
            </a:r>
          </a:p>
        </p:txBody>
      </p:sp>
    </p:spTree>
    <p:extLst>
      <p:ext uri="{BB962C8B-B14F-4D97-AF65-F5344CB8AC3E}">
        <p14:creationId xmlns:p14="http://schemas.microsoft.com/office/powerpoint/2010/main" val="1374231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E5CDD-25D7-C047-B299-88CF03BCAE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C4AF0-AB82-6346-890A-EF599C777360}" type="slidenum">
              <a:rPr kumimoji="0" lang="en-US" sz="1600" b="0" i="0" u="none" strike="noStrike" kern="1200" cap="none" spc="0" normalizeH="0" baseline="0" noProof="0" smtClean="0">
                <a:ln>
                  <a:noFill/>
                </a:ln>
                <a:solidFill>
                  <a:srgbClr val="000000">
                    <a:tint val="75000"/>
                  </a:srgbClr>
                </a:solidFill>
                <a:effectLst/>
                <a:uLnTx/>
                <a:uFillTx/>
                <a:latin typeface="Lato" charset="0"/>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tint val="75000"/>
                </a:srgbClr>
              </a:solidFill>
              <a:effectLst/>
              <a:uLnTx/>
              <a:uFillTx/>
              <a:latin typeface="Lato" charset="0"/>
              <a:ea typeface="Lato" charset="0"/>
              <a:cs typeface="Lato" charset="0"/>
            </a:endParaRPr>
          </a:p>
        </p:txBody>
      </p:sp>
      <p:sp>
        <p:nvSpPr>
          <p:cNvPr id="7" name="TextBox 6">
            <a:extLst>
              <a:ext uri="{FF2B5EF4-FFF2-40B4-BE49-F238E27FC236}">
                <a16:creationId xmlns:a16="http://schemas.microsoft.com/office/drawing/2014/main" id="{F315E528-4396-6E4C-8D5B-1369FFC27A24}"/>
              </a:ext>
            </a:extLst>
          </p:cNvPr>
          <p:cNvSpPr txBox="1"/>
          <p:nvPr/>
        </p:nvSpPr>
        <p:spPr>
          <a:xfrm>
            <a:off x="3798630" y="1341372"/>
            <a:ext cx="45947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147"/>
                </a:solidFill>
                <a:effectLst/>
                <a:uLnTx/>
                <a:uFillTx/>
                <a:latin typeface="Trebuchet MS" panose="020B0703020202090204" pitchFamily="34" charset="0"/>
                <a:ea typeface="+mn-ea"/>
                <a:cs typeface="+mn-cs"/>
              </a:rPr>
              <a:t>Come join us! </a:t>
            </a:r>
          </a:p>
        </p:txBody>
      </p:sp>
      <p:sp>
        <p:nvSpPr>
          <p:cNvPr id="8" name="TextBox 7">
            <a:extLst>
              <a:ext uri="{FF2B5EF4-FFF2-40B4-BE49-F238E27FC236}">
                <a16:creationId xmlns:a16="http://schemas.microsoft.com/office/drawing/2014/main" id="{B57D2DC4-47C8-FD46-9253-BC89527A2E40}"/>
              </a:ext>
            </a:extLst>
          </p:cNvPr>
          <p:cNvSpPr txBox="1"/>
          <p:nvPr/>
        </p:nvSpPr>
        <p:spPr>
          <a:xfrm>
            <a:off x="7173563" y="4317800"/>
            <a:ext cx="22043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147"/>
                </a:solidFill>
                <a:effectLst/>
                <a:uLnTx/>
                <a:uFillTx/>
                <a:latin typeface="Trebuchet MS" panose="020B0703020202090204" pitchFamily="34" charset="0"/>
                <a:ea typeface="+mn-ea"/>
                <a:cs typeface="+mn-cs"/>
              </a:rPr>
              <a:t> </a:t>
            </a:r>
          </a:p>
        </p:txBody>
      </p:sp>
      <p:sp>
        <p:nvSpPr>
          <p:cNvPr id="11" name="TextBox 10">
            <a:extLst>
              <a:ext uri="{FF2B5EF4-FFF2-40B4-BE49-F238E27FC236}">
                <a16:creationId xmlns:a16="http://schemas.microsoft.com/office/drawing/2014/main" id="{04C2397B-D28F-2A4D-A2E9-49A40EAB7419}"/>
              </a:ext>
            </a:extLst>
          </p:cNvPr>
          <p:cNvSpPr txBox="1"/>
          <p:nvPr/>
        </p:nvSpPr>
        <p:spPr>
          <a:xfrm>
            <a:off x="3583656" y="4336134"/>
            <a:ext cx="50246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147"/>
                </a:solidFill>
                <a:effectLst/>
                <a:uLnTx/>
                <a:uFillTx/>
                <a:latin typeface="Trebuchet MS" panose="020B0703020202090204" pitchFamily="34" charset="0"/>
                <a:ea typeface="+mn-ea"/>
                <a:cs typeface="+mn-cs"/>
              </a:rPr>
              <a:t>Slack channel #23</a:t>
            </a:r>
          </a:p>
        </p:txBody>
      </p:sp>
      <p:pic>
        <p:nvPicPr>
          <p:cNvPr id="9" name="Picture 8">
            <a:extLst>
              <a:ext uri="{FF2B5EF4-FFF2-40B4-BE49-F238E27FC236}">
                <a16:creationId xmlns:a16="http://schemas.microsoft.com/office/drawing/2014/main" id="{4125E7E8-01A2-DE4C-990C-415C7FBCF07E}"/>
              </a:ext>
            </a:extLst>
          </p:cNvPr>
          <p:cNvPicPr>
            <a:picLocks noChangeAspect="1"/>
          </p:cNvPicPr>
          <p:nvPr/>
        </p:nvPicPr>
        <p:blipFill rotWithShape="1">
          <a:blip r:embed="rId2">
            <a:extLst>
              <a:ext uri="{28A0092B-C50C-407E-A947-70E740481C1C}">
                <a14:useLocalDpi xmlns:a14="http://schemas.microsoft.com/office/drawing/2010/main" val="0"/>
              </a:ext>
            </a:extLst>
          </a:blip>
          <a:srcRect t="33163" r="8878" b="31685"/>
          <a:stretch/>
        </p:blipFill>
        <p:spPr>
          <a:xfrm>
            <a:off x="2918437" y="2241532"/>
            <a:ext cx="4886443" cy="1885029"/>
          </a:xfrm>
          <a:prstGeom prst="rect">
            <a:avLst/>
          </a:prstGeom>
        </p:spPr>
      </p:pic>
    </p:spTree>
    <p:extLst>
      <p:ext uri="{BB962C8B-B14F-4D97-AF65-F5344CB8AC3E}">
        <p14:creationId xmlns:p14="http://schemas.microsoft.com/office/powerpoint/2010/main" val="3751363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7" name="Google Shape;547;p11"/>
          <p:cNvSpPr txBox="1"/>
          <p:nvPr/>
        </p:nvSpPr>
        <p:spPr>
          <a:xfrm>
            <a:off x="180365" y="2855026"/>
            <a:ext cx="11928508" cy="390292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1. </a:t>
            </a:r>
            <a:r>
              <a:rPr lang="en-GB" sz="2000" b="1" i="0" u="none" strike="noStrike" cap="none" dirty="0">
                <a:solidFill>
                  <a:srgbClr val="002047"/>
                </a:solidFill>
                <a:latin typeface="Trebuchet MS" panose="020B0703020202090204" pitchFamily="34" charset="0"/>
                <a:ea typeface="Arial"/>
                <a:cs typeface="Arial"/>
                <a:sym typeface="Arial"/>
              </a:rPr>
              <a:t>Kick off session: 24 March 2022</a:t>
            </a:r>
            <a:endParaRPr lang="en-GB" dirty="0">
              <a:latin typeface="Trebuchet MS" panose="020B0703020202090204" pitchFamily="34" charset="0"/>
            </a:endParaRPr>
          </a:p>
          <a:p>
            <a:pPr marL="0" marR="0" lvl="0" indent="0" algn="l" rtl="0">
              <a:lnSpc>
                <a:spcPct val="90000"/>
              </a:lnSpc>
              <a:spcBef>
                <a:spcPts val="0"/>
              </a:spcBef>
              <a:spcAft>
                <a:spcPts val="0"/>
              </a:spcAft>
              <a:buClr>
                <a:schemeClr val="dk1"/>
              </a:buClr>
              <a:buSzPts val="2000"/>
              <a:buFont typeface="Calibri"/>
              <a:buNone/>
            </a:pPr>
            <a:endParaRPr lang="en-GB" sz="2000" b="0" i="0" u="none" strike="noStrike" cap="none" dirty="0">
              <a:solidFill>
                <a:srgbClr val="002047"/>
              </a:solidFill>
              <a:latin typeface="Trebuchet MS" panose="020B0703020202090204" pitchFamily="34" charset="0"/>
              <a:ea typeface="Arial"/>
              <a:cs typeface="Arial"/>
              <a:sym typeface="Arial"/>
            </a:endParaRPr>
          </a:p>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HACK HACK HACK -&gt; use your Slack channels.</a:t>
            </a:r>
          </a:p>
          <a:p>
            <a:pPr marL="0" marR="0" lvl="0" indent="0" algn="l" rtl="0">
              <a:lnSpc>
                <a:spcPct val="90000"/>
              </a:lnSpc>
              <a:spcBef>
                <a:spcPts val="0"/>
              </a:spcBef>
              <a:spcAft>
                <a:spcPts val="0"/>
              </a:spcAft>
              <a:buClr>
                <a:schemeClr val="dk1"/>
              </a:buClr>
              <a:buSzPts val="2000"/>
              <a:buFont typeface="Calibri"/>
              <a:buNone/>
            </a:pPr>
            <a:endParaRPr lang="en-GB" sz="2000" b="0" i="0" u="none" strike="noStrike" cap="none" dirty="0">
              <a:solidFill>
                <a:srgbClr val="002047"/>
              </a:solidFill>
              <a:latin typeface="Trebuchet MS" panose="020B0703020202090204" pitchFamily="34" charset="0"/>
              <a:ea typeface="Arial"/>
              <a:cs typeface="Arial"/>
              <a:sym typeface="Arial"/>
            </a:endParaRPr>
          </a:p>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2. </a:t>
            </a:r>
            <a:r>
              <a:rPr lang="en-GB" sz="2000" b="1" i="0" u="none" strike="noStrike" cap="none" dirty="0">
                <a:solidFill>
                  <a:srgbClr val="002047"/>
                </a:solidFill>
                <a:latin typeface="Trebuchet MS" panose="020B0703020202090204" pitchFamily="34" charset="0"/>
                <a:ea typeface="Arial"/>
                <a:cs typeface="Arial"/>
                <a:sym typeface="Arial"/>
              </a:rPr>
              <a:t>Show and tell session: 7 April 2022</a:t>
            </a:r>
          </a:p>
          <a:p>
            <a:pPr marL="0" marR="0" lvl="0" indent="0" algn="l" rtl="0">
              <a:lnSpc>
                <a:spcPct val="90000"/>
              </a:lnSpc>
              <a:spcBef>
                <a:spcPts val="0"/>
              </a:spcBef>
              <a:spcAft>
                <a:spcPts val="0"/>
              </a:spcAft>
              <a:buClr>
                <a:schemeClr val="dk1"/>
              </a:buClr>
              <a:buSzPts val="2000"/>
              <a:buFont typeface="Calibri"/>
              <a:buNone/>
            </a:pPr>
            <a:endParaRPr lang="en-GB" sz="2000" b="0" i="0" u="none" strike="noStrike" cap="none" dirty="0">
              <a:solidFill>
                <a:srgbClr val="002047"/>
              </a:solidFill>
              <a:latin typeface="Trebuchet MS" panose="020B0703020202090204" pitchFamily="34" charset="0"/>
              <a:ea typeface="Arial"/>
              <a:cs typeface="Arial"/>
              <a:sym typeface="Arial"/>
            </a:endParaRPr>
          </a:p>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Come and show your results and share your learnings. There will be a virtual social gathering after this session, all welcome!  </a:t>
            </a:r>
          </a:p>
          <a:p>
            <a:pPr marL="0" marR="0" lvl="0" indent="0" algn="l" rtl="0">
              <a:lnSpc>
                <a:spcPct val="90000"/>
              </a:lnSpc>
              <a:spcBef>
                <a:spcPts val="0"/>
              </a:spcBef>
              <a:spcAft>
                <a:spcPts val="0"/>
              </a:spcAft>
              <a:buClr>
                <a:srgbClr val="002047"/>
              </a:buClr>
              <a:buSzPts val="2000"/>
              <a:buFont typeface="Arial"/>
              <a:buNone/>
            </a:pPr>
            <a:endParaRPr lang="en-GB" sz="2000" b="0" i="0" u="none" strike="noStrike" cap="none" dirty="0">
              <a:solidFill>
                <a:srgbClr val="002047"/>
              </a:solidFill>
              <a:latin typeface="Trebuchet MS" panose="020B0703020202090204" pitchFamily="34" charset="0"/>
              <a:ea typeface="Arial"/>
              <a:cs typeface="Arial"/>
              <a:sym typeface="Arial"/>
            </a:endParaRPr>
          </a:p>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3. </a:t>
            </a:r>
            <a:r>
              <a:rPr lang="en-GB" sz="2000" b="1" i="0" u="none" strike="noStrike" cap="none" dirty="0">
                <a:solidFill>
                  <a:srgbClr val="002047"/>
                </a:solidFill>
                <a:latin typeface="Trebuchet MS" panose="020B0703020202090204" pitchFamily="34" charset="0"/>
                <a:ea typeface="Arial"/>
                <a:cs typeface="Arial"/>
                <a:sym typeface="Arial"/>
              </a:rPr>
              <a:t>INDIGO Peer learning session: 26 May 2022</a:t>
            </a:r>
          </a:p>
          <a:p>
            <a:pPr marL="0" marR="0" lvl="0" indent="0" algn="l" rtl="0">
              <a:lnSpc>
                <a:spcPct val="90000"/>
              </a:lnSpc>
              <a:spcBef>
                <a:spcPts val="0"/>
              </a:spcBef>
              <a:spcAft>
                <a:spcPts val="0"/>
              </a:spcAft>
              <a:buClr>
                <a:schemeClr val="dk1"/>
              </a:buClr>
              <a:buSzPts val="2000"/>
              <a:buFont typeface="Calibri"/>
              <a:buNone/>
            </a:pPr>
            <a:endParaRPr lang="en-GB" sz="2000" b="0" i="0" u="none" strike="noStrike" cap="none" dirty="0">
              <a:solidFill>
                <a:srgbClr val="002047"/>
              </a:solidFill>
              <a:latin typeface="Trebuchet MS" panose="020B0703020202090204" pitchFamily="34" charset="0"/>
              <a:ea typeface="Arial"/>
              <a:cs typeface="Arial"/>
              <a:sym typeface="Arial"/>
            </a:endParaRPr>
          </a:p>
          <a:p>
            <a:pPr marL="0" marR="0" lvl="0" indent="0" algn="l" rtl="0">
              <a:lnSpc>
                <a:spcPct val="90000"/>
              </a:lnSpc>
              <a:spcBef>
                <a:spcPts val="0"/>
              </a:spcBef>
              <a:spcAft>
                <a:spcPts val="0"/>
              </a:spcAft>
              <a:buClr>
                <a:srgbClr val="002047"/>
              </a:buClr>
              <a:buSzPts val="2000"/>
              <a:buFont typeface="Arial"/>
              <a:buNone/>
            </a:pPr>
            <a:r>
              <a:rPr lang="en-GB" sz="2000" b="0" i="0" u="none" strike="noStrike" cap="none" dirty="0">
                <a:solidFill>
                  <a:srgbClr val="002047"/>
                </a:solidFill>
                <a:latin typeface="Trebuchet MS" panose="020B0703020202090204" pitchFamily="34" charset="0"/>
                <a:ea typeface="Arial"/>
                <a:cs typeface="Arial"/>
                <a:sym typeface="Arial"/>
              </a:rPr>
              <a:t>Presentation of our blog. All invited to contribute ☺</a:t>
            </a:r>
          </a:p>
          <a:p>
            <a:pPr marL="0" marR="0" lvl="0" indent="0" algn="l" rtl="0">
              <a:lnSpc>
                <a:spcPct val="90000"/>
              </a:lnSpc>
              <a:spcBef>
                <a:spcPts val="0"/>
              </a:spcBef>
              <a:spcAft>
                <a:spcPts val="0"/>
              </a:spcAft>
              <a:buClr>
                <a:schemeClr val="dk1"/>
              </a:buClr>
              <a:buSzPts val="2000"/>
              <a:buFont typeface="Calibri"/>
              <a:buNone/>
            </a:pPr>
            <a:endParaRPr lang="en-GB" sz="2000" b="0" i="0" u="none" strike="noStrike" cap="none" dirty="0">
              <a:solidFill>
                <a:srgbClr val="002047"/>
              </a:solidFill>
              <a:latin typeface="Trebuchet MS" panose="020B0703020202090204" pitchFamily="34" charset="0"/>
              <a:ea typeface="Arial"/>
              <a:cs typeface="Arial"/>
              <a:sym typeface="Arial"/>
            </a:endParaRPr>
          </a:p>
        </p:txBody>
      </p:sp>
      <p:sp>
        <p:nvSpPr>
          <p:cNvPr id="548" name="Google Shape;548;p11"/>
          <p:cNvSpPr/>
          <p:nvPr/>
        </p:nvSpPr>
        <p:spPr>
          <a:xfrm>
            <a:off x="4643252" y="1976252"/>
            <a:ext cx="1757548" cy="17575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550" name="Google Shape;550;p11"/>
          <p:cNvGrpSpPr/>
          <p:nvPr/>
        </p:nvGrpSpPr>
        <p:grpSpPr>
          <a:xfrm>
            <a:off x="1377421" y="1589499"/>
            <a:ext cx="9437158" cy="1020233"/>
            <a:chOff x="4381" y="1487729"/>
            <a:chExt cx="9437158" cy="1020233"/>
          </a:xfrm>
        </p:grpSpPr>
        <p:sp>
          <p:nvSpPr>
            <p:cNvPr id="551" name="Google Shape;551;p11"/>
            <p:cNvSpPr/>
            <p:nvPr/>
          </p:nvSpPr>
          <p:spPr>
            <a:xfrm>
              <a:off x="4381" y="1487729"/>
              <a:ext cx="2550583" cy="1020233"/>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rebuchet MS" panose="020B0703020202090204" pitchFamily="34" charset="0"/>
              </a:endParaRPr>
            </a:p>
          </p:txBody>
        </p:sp>
        <p:sp>
          <p:nvSpPr>
            <p:cNvPr id="552" name="Google Shape;552;p11"/>
            <p:cNvSpPr txBox="1"/>
            <p:nvPr/>
          </p:nvSpPr>
          <p:spPr>
            <a:xfrm>
              <a:off x="514498" y="1487729"/>
              <a:ext cx="1530350" cy="1020233"/>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GB" sz="2100" b="0" i="0" u="none" strike="noStrike" cap="none">
                  <a:solidFill>
                    <a:schemeClr val="lt1"/>
                  </a:solidFill>
                  <a:latin typeface="Trebuchet MS" panose="020B0703020202090204" pitchFamily="34" charset="0"/>
                  <a:ea typeface="Calibri"/>
                  <a:cs typeface="Calibri"/>
                  <a:sym typeface="Calibri"/>
                </a:rPr>
                <a:t>Kick-off</a:t>
              </a:r>
            </a:p>
          </p:txBody>
        </p:sp>
        <p:sp>
          <p:nvSpPr>
            <p:cNvPr id="553" name="Google Shape;553;p11"/>
            <p:cNvSpPr/>
            <p:nvPr/>
          </p:nvSpPr>
          <p:spPr>
            <a:xfrm>
              <a:off x="2299906" y="1487729"/>
              <a:ext cx="2550583" cy="1020233"/>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rebuchet MS" panose="020B0703020202090204" pitchFamily="34" charset="0"/>
              </a:endParaRPr>
            </a:p>
          </p:txBody>
        </p:sp>
        <p:sp>
          <p:nvSpPr>
            <p:cNvPr id="554" name="Google Shape;554;p11"/>
            <p:cNvSpPr txBox="1"/>
            <p:nvPr/>
          </p:nvSpPr>
          <p:spPr>
            <a:xfrm>
              <a:off x="2810023" y="1487729"/>
              <a:ext cx="1530350" cy="1020233"/>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GB" sz="2100" b="0" i="0" u="none" strike="noStrike" cap="none">
                  <a:solidFill>
                    <a:schemeClr val="lt1"/>
                  </a:solidFill>
                  <a:latin typeface="Trebuchet MS" panose="020B0703020202090204" pitchFamily="34" charset="0"/>
                  <a:ea typeface="Calibri"/>
                  <a:cs typeface="Calibri"/>
                  <a:sym typeface="Calibri"/>
                </a:rPr>
                <a:t>Hack, hack, hack</a:t>
              </a:r>
            </a:p>
          </p:txBody>
        </p:sp>
        <p:sp>
          <p:nvSpPr>
            <p:cNvPr id="555" name="Google Shape;555;p11"/>
            <p:cNvSpPr/>
            <p:nvPr/>
          </p:nvSpPr>
          <p:spPr>
            <a:xfrm>
              <a:off x="4595431" y="1487729"/>
              <a:ext cx="2550583" cy="1020233"/>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rebuchet MS" panose="020B0703020202090204" pitchFamily="34" charset="0"/>
              </a:endParaRPr>
            </a:p>
          </p:txBody>
        </p:sp>
        <p:sp>
          <p:nvSpPr>
            <p:cNvPr id="556" name="Google Shape;556;p11"/>
            <p:cNvSpPr txBox="1"/>
            <p:nvPr/>
          </p:nvSpPr>
          <p:spPr>
            <a:xfrm>
              <a:off x="5105548" y="1487729"/>
              <a:ext cx="1530350" cy="1020233"/>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GB" sz="2100" b="0" i="0" u="none" strike="noStrike" cap="none">
                  <a:solidFill>
                    <a:schemeClr val="lt1"/>
                  </a:solidFill>
                  <a:latin typeface="Trebuchet MS" panose="020B0703020202090204" pitchFamily="34" charset="0"/>
                  <a:ea typeface="Calibri"/>
                  <a:cs typeface="Calibri"/>
                  <a:sym typeface="Calibri"/>
                </a:rPr>
                <a:t>Show &amp; Tell </a:t>
              </a:r>
            </a:p>
          </p:txBody>
        </p:sp>
        <p:sp>
          <p:nvSpPr>
            <p:cNvPr id="557" name="Google Shape;557;p11"/>
            <p:cNvSpPr/>
            <p:nvPr/>
          </p:nvSpPr>
          <p:spPr>
            <a:xfrm>
              <a:off x="6890956" y="1487729"/>
              <a:ext cx="2550583" cy="1020233"/>
            </a:xfrm>
            <a:prstGeom prst="chevron">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rebuchet MS" panose="020B0703020202090204" pitchFamily="34" charset="0"/>
              </a:endParaRPr>
            </a:p>
          </p:txBody>
        </p:sp>
        <p:sp>
          <p:nvSpPr>
            <p:cNvPr id="558" name="Google Shape;558;p11"/>
            <p:cNvSpPr txBox="1"/>
            <p:nvPr/>
          </p:nvSpPr>
          <p:spPr>
            <a:xfrm>
              <a:off x="7401073" y="1487729"/>
              <a:ext cx="1530350" cy="1020233"/>
            </a:xfrm>
            <a:prstGeom prst="rect">
              <a:avLst/>
            </a:prstGeom>
            <a:noFill/>
            <a:ln>
              <a:noFill/>
            </a:ln>
          </p:spPr>
          <p:txBody>
            <a:bodyPr spcFirstLastPara="1" wrap="square" lIns="84000" tIns="28000" rIns="28000" bIns="28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GB" sz="2100" b="0" i="0" u="none" strike="noStrike" cap="none" dirty="0">
                  <a:solidFill>
                    <a:schemeClr val="lt1"/>
                  </a:solidFill>
                  <a:latin typeface="Trebuchet MS" panose="020B0703020202090204" pitchFamily="34" charset="0"/>
                  <a:ea typeface="Calibri"/>
                  <a:cs typeface="Calibri"/>
                  <a:sym typeface="Calibri"/>
                </a:rPr>
                <a:t>Reflections &amp; </a:t>
              </a:r>
              <a:r>
                <a:rPr lang="en-GB" sz="2100" dirty="0">
                  <a:solidFill>
                    <a:schemeClr val="lt1"/>
                  </a:solidFill>
                  <a:latin typeface="Trebuchet MS" panose="020B0703020202090204" pitchFamily="34" charset="0"/>
                  <a:ea typeface="Calibri"/>
                  <a:cs typeface="Calibri"/>
                  <a:sym typeface="Calibri"/>
                </a:rPr>
                <a:t>Blog</a:t>
              </a:r>
              <a:endParaRPr lang="en-GB" dirty="0">
                <a:latin typeface="Trebuchet MS" panose="020B0703020202090204" pitchFamily="34" charset="0"/>
              </a:endParaRPr>
            </a:p>
          </p:txBody>
        </p:sp>
      </p:grpSp>
      <p:cxnSp>
        <p:nvCxnSpPr>
          <p:cNvPr id="15" name="Straight Connector 14">
            <a:extLst>
              <a:ext uri="{FF2B5EF4-FFF2-40B4-BE49-F238E27FC236}">
                <a16:creationId xmlns:a16="http://schemas.microsoft.com/office/drawing/2014/main" id="{3E75D889-6988-FF41-9085-7C36B7FC674D}"/>
              </a:ext>
            </a:extLst>
          </p:cNvPr>
          <p:cNvCxnSpPr>
            <a:cxnSpLocks/>
          </p:cNvCxnSpPr>
          <p:nvPr/>
        </p:nvCxnSpPr>
        <p:spPr>
          <a:xfrm>
            <a:off x="180365" y="1326347"/>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16" name="Title 8">
            <a:extLst>
              <a:ext uri="{FF2B5EF4-FFF2-40B4-BE49-F238E27FC236}">
                <a16:creationId xmlns:a16="http://schemas.microsoft.com/office/drawing/2014/main" id="{7D99C0BB-0A10-B246-A832-14254F9ABEEF}"/>
              </a:ext>
            </a:extLst>
          </p:cNvPr>
          <p:cNvSpPr txBox="1">
            <a:spLocks/>
          </p:cNvSpPr>
          <p:nvPr/>
        </p:nvSpPr>
        <p:spPr>
          <a:xfrm>
            <a:off x="180365" y="0"/>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Hack and Learn phases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a:xfrm>
            <a:off x="609606" y="6377908"/>
            <a:ext cx="590711" cy="365125"/>
          </a:xfrm>
          <a:prstGeom prst="rect">
            <a:avLst/>
          </a:prstGeom>
        </p:spPr>
        <p:txBody>
          <a:bodyPr vert="horz" lIns="91440" tIns="45720" rIns="91440" bIns="45720" rtlCol="0" anchor="ctr"/>
          <a:lstStyle>
            <a:defPPr>
              <a:defRPr lang="en-GB"/>
            </a:defPPr>
            <a:lvl1pPr marL="0" algn="r" defTabSz="914400" rtl="0" eaLnBrk="1" latinLnBrk="0" hangingPunct="1">
              <a:defRPr sz="16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C4AF0-AB82-6346-890A-EF599C777360}" type="slidenum">
              <a:rPr lang="en-US" smtClean="0"/>
              <a:pPr/>
              <a:t>40</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85339" y="1139765"/>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85339" y="-97536"/>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Slack channels</a:t>
            </a:r>
          </a:p>
        </p:txBody>
      </p:sp>
      <p:sp>
        <p:nvSpPr>
          <p:cNvPr id="7" name="Google Shape;1054;p56">
            <a:extLst>
              <a:ext uri="{FF2B5EF4-FFF2-40B4-BE49-F238E27FC236}">
                <a16:creationId xmlns:a16="http://schemas.microsoft.com/office/drawing/2014/main" id="{C7B3B788-32B7-5B4C-A6DA-D2DDE276104C}"/>
              </a:ext>
            </a:extLst>
          </p:cNvPr>
          <p:cNvSpPr txBox="1"/>
          <p:nvPr/>
        </p:nvSpPr>
        <p:spPr>
          <a:xfrm>
            <a:off x="418033" y="1276754"/>
            <a:ext cx="11598308"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dirty="0">
                <a:ln>
                  <a:noFill/>
                </a:ln>
                <a:solidFill>
                  <a:srgbClr val="002060"/>
                </a:solidFill>
                <a:effectLst/>
                <a:uLnTx/>
                <a:uFillTx/>
                <a:latin typeface="Trebuchet MS"/>
                <a:ea typeface="Trebuchet MS"/>
                <a:cs typeface="Trebuchet MS"/>
                <a:sym typeface="Trebuchet MS"/>
              </a:rPr>
              <a:t>How to find your </a:t>
            </a:r>
            <a:r>
              <a:rPr kumimoji="0" lang="en-GB" sz="3200" b="0" i="0" u="none" strike="noStrike" kern="0" cap="none" spc="0" normalizeH="0" baseline="0" dirty="0" err="1">
                <a:ln>
                  <a:noFill/>
                </a:ln>
                <a:solidFill>
                  <a:srgbClr val="002060"/>
                </a:solidFill>
                <a:effectLst/>
                <a:uLnTx/>
                <a:uFillTx/>
                <a:latin typeface="Trebuchet MS"/>
                <a:ea typeface="Trebuchet MS"/>
                <a:cs typeface="Trebuchet MS"/>
                <a:sym typeface="Trebuchet MS"/>
              </a:rPr>
              <a:t>hackteam</a:t>
            </a:r>
            <a:r>
              <a:rPr kumimoji="0" lang="en-GB" sz="3200" b="0" i="0" u="none" strike="noStrike" kern="0" cap="none" spc="0" normalizeH="0" baseline="0" dirty="0">
                <a:ln>
                  <a:noFill/>
                </a:ln>
                <a:solidFill>
                  <a:srgbClr val="002060"/>
                </a:solidFill>
                <a:effectLst/>
                <a:uLnTx/>
                <a:uFillTx/>
                <a:latin typeface="Trebuchet MS"/>
                <a:ea typeface="Trebuchet MS"/>
                <a:cs typeface="Trebuchet MS"/>
                <a:sym typeface="Trebuchet MS"/>
              </a:rPr>
              <a:t>: first, join our Slack workspace </a:t>
            </a:r>
          </a:p>
        </p:txBody>
      </p:sp>
      <p:pic>
        <p:nvPicPr>
          <p:cNvPr id="10" name="Google Shape;1055;p56" descr="Graphical user interface, application&#10;&#10;Description automatically generated">
            <a:extLst>
              <a:ext uri="{FF2B5EF4-FFF2-40B4-BE49-F238E27FC236}">
                <a16:creationId xmlns:a16="http://schemas.microsoft.com/office/drawing/2014/main" id="{9738A309-741E-8447-8CB8-9B9CCC793083}"/>
              </a:ext>
            </a:extLst>
          </p:cNvPr>
          <p:cNvPicPr preferRelativeResize="0"/>
          <p:nvPr/>
        </p:nvPicPr>
        <p:blipFill rotWithShape="1">
          <a:blip r:embed="rId2">
            <a:alphaModFix/>
          </a:blip>
          <a:srcRect/>
          <a:stretch/>
        </p:blipFill>
        <p:spPr>
          <a:xfrm>
            <a:off x="2894633" y="1910256"/>
            <a:ext cx="6160359" cy="4665411"/>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2065880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a:xfrm>
            <a:off x="609606" y="6377908"/>
            <a:ext cx="590711" cy="365125"/>
          </a:xfrm>
          <a:prstGeom prst="rect">
            <a:avLst/>
          </a:prstGeom>
        </p:spPr>
        <p:txBody>
          <a:bodyPr vert="horz" lIns="91440" tIns="45720" rIns="91440" bIns="45720" rtlCol="0" anchor="ctr"/>
          <a:lstStyle>
            <a:defPPr>
              <a:defRPr lang="en-GB"/>
            </a:defPPr>
            <a:lvl1pPr marL="0" algn="r" defTabSz="914400" rtl="0" eaLnBrk="1" latinLnBrk="0" hangingPunct="1">
              <a:defRPr sz="16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C4AF0-AB82-6346-890A-EF599C777360}" type="slidenum">
              <a:rPr lang="en-US" smtClean="0"/>
              <a:pPr/>
              <a:t>41</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85339" y="1139765"/>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85339" y="-97536"/>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Slack channels</a:t>
            </a:r>
          </a:p>
        </p:txBody>
      </p:sp>
      <p:sp>
        <p:nvSpPr>
          <p:cNvPr id="6" name="Google Shape;1063;p57">
            <a:extLst>
              <a:ext uri="{FF2B5EF4-FFF2-40B4-BE49-F238E27FC236}">
                <a16:creationId xmlns:a16="http://schemas.microsoft.com/office/drawing/2014/main" id="{940C0140-F8B0-184C-B04D-6014E1EE7586}"/>
              </a:ext>
            </a:extLst>
          </p:cNvPr>
          <p:cNvSpPr txBox="1"/>
          <p:nvPr/>
        </p:nvSpPr>
        <p:spPr>
          <a:xfrm>
            <a:off x="543839" y="1325481"/>
            <a:ext cx="11598308" cy="107721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Trebuchet MS"/>
                <a:ea typeface="Trebuchet MS"/>
                <a:cs typeface="Trebuchet MS"/>
                <a:sym typeface="Trebuchet MS"/>
              </a:rPr>
              <a:t>Look for the + sign on your left. Select 'browse channels' and pick your team</a:t>
            </a:r>
            <a:endParaRPr lang="en-GB" sz="3200" b="0" i="0" u="none" strike="noStrike" kern="0" cap="none" spc="0" normalizeH="0" baseline="0" noProof="0" dirty="0">
              <a:ln>
                <a:noFill/>
              </a:ln>
              <a:solidFill>
                <a:srgbClr val="002060"/>
              </a:solidFill>
              <a:effectLst/>
              <a:uLnTx/>
              <a:uFillTx/>
              <a:latin typeface="Trebuchet MS"/>
              <a:ea typeface="Trebuchet MS"/>
              <a:cs typeface="Trebuchet MS"/>
            </a:endParaRPr>
          </a:p>
        </p:txBody>
      </p:sp>
      <p:pic>
        <p:nvPicPr>
          <p:cNvPr id="7" name="Google Shape;1064;p57">
            <a:extLst>
              <a:ext uri="{FF2B5EF4-FFF2-40B4-BE49-F238E27FC236}">
                <a16:creationId xmlns:a16="http://schemas.microsoft.com/office/drawing/2014/main" id="{1ABA029F-750B-7841-8890-90826D5CEB48}"/>
              </a:ext>
            </a:extLst>
          </p:cNvPr>
          <p:cNvPicPr preferRelativeResize="0"/>
          <p:nvPr/>
        </p:nvPicPr>
        <p:blipFill rotWithShape="1">
          <a:blip r:embed="rId2">
            <a:alphaModFix/>
          </a:blip>
          <a:srcRect b="11851"/>
          <a:stretch/>
        </p:blipFill>
        <p:spPr>
          <a:xfrm>
            <a:off x="5452220" y="2626599"/>
            <a:ext cx="6363728" cy="3845454"/>
          </a:xfrm>
          <a:prstGeom prst="rect">
            <a:avLst/>
          </a:prstGeom>
          <a:noFill/>
          <a:ln>
            <a:noFill/>
          </a:ln>
          <a:effectLst>
            <a:outerShdw blurRad="292100" dist="139700" dir="2700000" algn="tl" rotWithShape="0">
              <a:srgbClr val="333333">
                <a:alpha val="64705"/>
              </a:srgbClr>
            </a:outerShdw>
          </a:effectLst>
        </p:spPr>
      </p:pic>
      <p:pic>
        <p:nvPicPr>
          <p:cNvPr id="10" name="Google Shape;1065;p57">
            <a:extLst>
              <a:ext uri="{FF2B5EF4-FFF2-40B4-BE49-F238E27FC236}">
                <a16:creationId xmlns:a16="http://schemas.microsoft.com/office/drawing/2014/main" id="{ACD1934D-CF3D-B94E-A09B-CA2AA356F606}"/>
              </a:ext>
            </a:extLst>
          </p:cNvPr>
          <p:cNvPicPr preferRelativeResize="0"/>
          <p:nvPr/>
        </p:nvPicPr>
        <p:blipFill rotWithShape="1">
          <a:blip r:embed="rId3">
            <a:alphaModFix/>
          </a:blip>
          <a:srcRect/>
          <a:stretch/>
        </p:blipFill>
        <p:spPr>
          <a:xfrm>
            <a:off x="459179" y="2715402"/>
            <a:ext cx="4521200" cy="3479800"/>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496836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a:xfrm>
            <a:off x="609606" y="6377908"/>
            <a:ext cx="590711" cy="365125"/>
          </a:xfrm>
          <a:prstGeom prst="rect">
            <a:avLst/>
          </a:prstGeom>
        </p:spPr>
        <p:txBody>
          <a:bodyPr vert="horz" lIns="91440" tIns="45720" rIns="91440" bIns="45720" rtlCol="0" anchor="ctr"/>
          <a:lstStyle>
            <a:defPPr>
              <a:defRPr lang="en-GB"/>
            </a:defPPr>
            <a:lvl1pPr marL="0" algn="r" defTabSz="914400" rtl="0" eaLnBrk="1" latinLnBrk="0" hangingPunct="1">
              <a:defRPr sz="16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C4AF0-AB82-6346-890A-EF599C777360}" type="slidenum">
              <a:rPr lang="en-US" smtClean="0"/>
              <a:pPr/>
              <a:t>42</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85339" y="1139765"/>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85339" y="-97536"/>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Slack channels</a:t>
            </a:r>
          </a:p>
        </p:txBody>
      </p:sp>
      <p:sp>
        <p:nvSpPr>
          <p:cNvPr id="6" name="Google Shape;566;p12">
            <a:extLst>
              <a:ext uri="{FF2B5EF4-FFF2-40B4-BE49-F238E27FC236}">
                <a16:creationId xmlns:a16="http://schemas.microsoft.com/office/drawing/2014/main" id="{3864536C-A7E7-C74A-BBF5-DAA48BE859F1}"/>
              </a:ext>
            </a:extLst>
          </p:cNvPr>
          <p:cNvSpPr txBox="1"/>
          <p:nvPr/>
        </p:nvSpPr>
        <p:spPr>
          <a:xfrm>
            <a:off x="171034" y="1240865"/>
            <a:ext cx="11026373" cy="7478930"/>
          </a:xfrm>
          <a:prstGeom prst="rect">
            <a:avLst/>
          </a:prstGeom>
          <a:noFill/>
          <a:ln>
            <a:noFill/>
          </a:ln>
        </p:spPr>
        <p:txBody>
          <a:bodyPr spcFirstLastPara="1" wrap="square" lIns="91425" tIns="45700" rIns="91425" bIns="45700" anchor="t" anchorCtr="0">
            <a:spAutoFit/>
          </a:bodyPr>
          <a:lstStyle/>
          <a:p>
            <a:pPr marL="469900" marR="0" lvl="0" indent="-342900" algn="l" rtl="0">
              <a:spcBef>
                <a:spcPts val="0"/>
              </a:spcBef>
              <a:spcAft>
                <a:spcPts val="0"/>
              </a:spcAft>
              <a:buClr>
                <a:schemeClr val="dk1"/>
              </a:buClr>
              <a:buSzPts val="2000"/>
              <a:buFont typeface="Arial" panose="020B0604020202020204" pitchFamily="34" charset="0"/>
              <a:buChar char="•"/>
            </a:pPr>
            <a:r>
              <a:rPr lang="en-GB" sz="3000" dirty="0">
                <a:solidFill>
                  <a:srgbClr val="002147"/>
                </a:solidFill>
                <a:latin typeface="Trebuchet MS"/>
                <a:ea typeface="Trebuchet MS"/>
                <a:cs typeface="Trebuchet MS"/>
                <a:sym typeface="Trebuchet MS"/>
              </a:rPr>
              <a:t>Linking social outcome metrics and </a:t>
            </a:r>
            <a:r>
              <a:rPr lang="en-GB" sz="3000" dirty="0">
                <a:solidFill>
                  <a:srgbClr val="7030A0"/>
                </a:solidFill>
                <a:latin typeface="Trebuchet MS"/>
                <a:ea typeface="Trebuchet MS"/>
                <a:cs typeface="Trebuchet MS"/>
                <a:sym typeface="Trebuchet MS"/>
              </a:rPr>
              <a:t>Sustainable Development Goals </a:t>
            </a:r>
            <a:r>
              <a:rPr lang="en-GB" sz="3000" dirty="0">
                <a:solidFill>
                  <a:srgbClr val="002147"/>
                </a:solidFill>
                <a:latin typeface="Trebuchet MS"/>
                <a:ea typeface="Trebuchet MS"/>
                <a:cs typeface="Trebuchet MS"/>
                <a:sym typeface="Trebuchet MS"/>
              </a:rPr>
              <a:t>(SDGs) -&gt; </a:t>
            </a:r>
          </a:p>
          <a:p>
            <a:pPr marL="127000" marR="0" lvl="0" algn="l" rtl="0">
              <a:spcBef>
                <a:spcPts val="0"/>
              </a:spcBef>
              <a:spcAft>
                <a:spcPts val="0"/>
              </a:spcAft>
              <a:buClr>
                <a:schemeClr val="dk1"/>
              </a:buClr>
              <a:buSzPts val="2000"/>
            </a:pPr>
            <a:endParaRPr lang="en-GB" sz="3000" dirty="0">
              <a:solidFill>
                <a:srgbClr val="002147"/>
              </a:solidFill>
              <a:latin typeface="Trebuchet MS"/>
              <a:ea typeface="Trebuchet MS"/>
              <a:cs typeface="Trebuchet MS"/>
              <a:sym typeface="Trebuchet MS"/>
            </a:endParaRPr>
          </a:p>
          <a:p>
            <a:pPr marL="469900" indent="-342900">
              <a:buClr>
                <a:schemeClr val="dk1"/>
              </a:buClr>
              <a:buSzPts val="2000"/>
              <a:buFont typeface="Arial" panose="020B0604020202020204" pitchFamily="34" charset="0"/>
              <a:buChar char="•"/>
            </a:pPr>
            <a:r>
              <a:rPr lang="en-GB" sz="3000" dirty="0">
                <a:solidFill>
                  <a:srgbClr val="002147"/>
                </a:solidFill>
                <a:latin typeface="Trebuchet MS"/>
                <a:ea typeface="Trebuchet MS"/>
                <a:cs typeface="Trebuchet MS"/>
                <a:sym typeface="Trebuchet MS"/>
              </a:rPr>
              <a:t>The </a:t>
            </a:r>
            <a:r>
              <a:rPr lang="en-GB" sz="3000" dirty="0">
                <a:solidFill>
                  <a:srgbClr val="7030A0"/>
                </a:solidFill>
                <a:latin typeface="Trebuchet MS"/>
                <a:ea typeface="Trebuchet MS"/>
                <a:cs typeface="Trebuchet MS"/>
                <a:sym typeface="Trebuchet MS"/>
              </a:rPr>
              <a:t>SPARKS</a:t>
            </a:r>
            <a:r>
              <a:rPr lang="en-GB" sz="3000" dirty="0">
                <a:solidFill>
                  <a:srgbClr val="002147"/>
                </a:solidFill>
                <a:latin typeface="Trebuchet MS"/>
                <a:ea typeface="Trebuchet MS"/>
                <a:cs typeface="Trebuchet MS"/>
                <a:sym typeface="Trebuchet MS"/>
              </a:rPr>
              <a:t> </a:t>
            </a:r>
            <a:r>
              <a:rPr lang="en-GB" sz="3000" dirty="0">
                <a:solidFill>
                  <a:srgbClr val="002147"/>
                </a:solidFill>
                <a:ea typeface="Trebuchet MS"/>
                <a:cs typeface="Trebuchet MS"/>
                <a:sym typeface="Trebuchet MS"/>
              </a:rPr>
              <a:t>(Strategic Procurement Applied Research &amp; Knowledge Sharing) challenge -&gt; </a:t>
            </a:r>
          </a:p>
          <a:p>
            <a:pPr marL="127000">
              <a:buClr>
                <a:schemeClr val="dk1"/>
              </a:buClr>
              <a:buSzPts val="2000"/>
            </a:pPr>
            <a:endParaRPr lang="en-GB" sz="3000" dirty="0">
              <a:solidFill>
                <a:srgbClr val="002147"/>
              </a:solidFill>
              <a:ea typeface="Trebuchet MS"/>
              <a:cs typeface="Trebuchet MS"/>
              <a:sym typeface="Trebuchet MS"/>
            </a:endParaRPr>
          </a:p>
          <a:p>
            <a:pPr marL="469900" indent="-342900">
              <a:buClr>
                <a:schemeClr val="dk1"/>
              </a:buClr>
              <a:buSzPts val="2000"/>
              <a:buFont typeface="Arial" panose="020B0604020202020204" pitchFamily="34" charset="0"/>
              <a:buChar char="•"/>
            </a:pPr>
            <a:r>
              <a:rPr lang="en-GB" sz="3000" dirty="0">
                <a:solidFill>
                  <a:srgbClr val="002147"/>
                </a:solidFill>
                <a:latin typeface="Trebuchet MS"/>
                <a:ea typeface="Trebuchet MS"/>
                <a:cs typeface="Trebuchet MS"/>
                <a:sym typeface="Trebuchet MS"/>
              </a:rPr>
              <a:t>Analysing </a:t>
            </a:r>
            <a:r>
              <a:rPr lang="en-GB" sz="3000" dirty="0">
                <a:solidFill>
                  <a:srgbClr val="7030A0"/>
                </a:solidFill>
                <a:latin typeface="Trebuchet MS"/>
                <a:ea typeface="Trebuchet MS"/>
                <a:cs typeface="Trebuchet MS"/>
                <a:sym typeface="Trebuchet MS"/>
              </a:rPr>
              <a:t>foreign philanthropy</a:t>
            </a:r>
            <a:r>
              <a:rPr lang="en-GB" sz="3000" dirty="0">
                <a:solidFill>
                  <a:srgbClr val="002147"/>
                </a:solidFill>
                <a:latin typeface="Trebuchet MS"/>
                <a:ea typeface="Trebuchet MS"/>
                <a:cs typeface="Trebuchet MS"/>
                <a:sym typeface="Trebuchet MS"/>
              </a:rPr>
              <a:t> </a:t>
            </a:r>
            <a:r>
              <a:rPr lang="en-GB" sz="3000" dirty="0">
                <a:solidFill>
                  <a:srgbClr val="002147"/>
                </a:solidFill>
                <a:ea typeface="Trebuchet MS"/>
                <a:cs typeface="Trebuchet MS"/>
                <a:sym typeface="Trebuchet MS"/>
              </a:rPr>
              <a:t>-&gt;</a:t>
            </a:r>
          </a:p>
          <a:p>
            <a:pPr marL="127000">
              <a:buClr>
                <a:schemeClr val="dk1"/>
              </a:buClr>
              <a:buSzPts val="2000"/>
            </a:pPr>
            <a:endParaRPr lang="en-GB" sz="3000" dirty="0">
              <a:solidFill>
                <a:srgbClr val="002147"/>
              </a:solidFill>
              <a:latin typeface="Trebuchet MS"/>
              <a:ea typeface="Trebuchet MS"/>
              <a:cs typeface="Trebuchet MS"/>
              <a:sym typeface="Trebuchet MS"/>
            </a:endParaRPr>
          </a:p>
          <a:p>
            <a:pPr marL="469900" indent="-342900">
              <a:buClr>
                <a:schemeClr val="dk1"/>
              </a:buClr>
              <a:buSzPts val="2000"/>
              <a:buFont typeface="Arial" panose="020B0604020202020204" pitchFamily="34" charset="0"/>
              <a:buChar char="•"/>
            </a:pPr>
            <a:r>
              <a:rPr lang="en-GB" sz="3000" dirty="0">
                <a:solidFill>
                  <a:srgbClr val="002147"/>
                </a:solidFill>
                <a:latin typeface="Trebuchet MS"/>
                <a:ea typeface="Trebuchet MS"/>
                <a:cs typeface="Trebuchet MS"/>
                <a:sym typeface="Trebuchet MS"/>
              </a:rPr>
              <a:t>The </a:t>
            </a:r>
            <a:r>
              <a:rPr lang="en-GB" sz="3000" dirty="0">
                <a:solidFill>
                  <a:srgbClr val="7030A0"/>
                </a:solidFill>
                <a:latin typeface="Trebuchet MS"/>
                <a:ea typeface="Trebuchet MS"/>
                <a:cs typeface="Trebuchet MS"/>
                <a:sym typeface="Trebuchet MS"/>
              </a:rPr>
              <a:t>Village Enterprise </a:t>
            </a:r>
            <a:r>
              <a:rPr lang="en-GB" sz="3000" dirty="0">
                <a:solidFill>
                  <a:srgbClr val="002147"/>
                </a:solidFill>
                <a:latin typeface="Trebuchet MS"/>
                <a:ea typeface="Trebuchet MS"/>
                <a:cs typeface="Trebuchet MS"/>
                <a:sym typeface="Trebuchet MS"/>
              </a:rPr>
              <a:t>challenge </a:t>
            </a:r>
            <a:r>
              <a:rPr lang="en-GB" sz="3000" dirty="0">
                <a:solidFill>
                  <a:srgbClr val="002147"/>
                </a:solidFill>
                <a:ea typeface="Trebuchet MS"/>
                <a:cs typeface="Trebuchet MS"/>
                <a:sym typeface="Trebuchet MS"/>
              </a:rPr>
              <a:t>-&gt; </a:t>
            </a:r>
          </a:p>
          <a:p>
            <a:pPr marL="127000">
              <a:buClr>
                <a:schemeClr val="dk1"/>
              </a:buClr>
              <a:buSzPts val="2000"/>
            </a:pPr>
            <a:endParaRPr lang="en-GB" sz="3000" dirty="0">
              <a:solidFill>
                <a:srgbClr val="002147"/>
              </a:solidFill>
              <a:latin typeface="Trebuchet MS"/>
              <a:ea typeface="Trebuchet MS"/>
              <a:cs typeface="Trebuchet MS"/>
              <a:sym typeface="Trebuchet MS"/>
            </a:endParaRPr>
          </a:p>
          <a:p>
            <a:pPr marL="469900" indent="-342900">
              <a:buClr>
                <a:schemeClr val="dk1"/>
              </a:buClr>
              <a:buSzPts val="2000"/>
              <a:buFont typeface="Arial" panose="020B0604020202020204" pitchFamily="34" charset="0"/>
              <a:buChar char="•"/>
            </a:pPr>
            <a:r>
              <a:rPr lang="en-GB" sz="3000" dirty="0">
                <a:solidFill>
                  <a:srgbClr val="002147"/>
                </a:solidFill>
                <a:latin typeface="Trebuchet MS"/>
                <a:ea typeface="Trebuchet MS"/>
                <a:cs typeface="Trebuchet MS"/>
                <a:sym typeface="Trebuchet MS"/>
              </a:rPr>
              <a:t>The </a:t>
            </a:r>
            <a:r>
              <a:rPr lang="en-GB" sz="3000" dirty="0">
                <a:solidFill>
                  <a:srgbClr val="7030A0"/>
                </a:solidFill>
                <a:latin typeface="Trebuchet MS"/>
                <a:ea typeface="Trebuchet MS"/>
                <a:cs typeface="Trebuchet MS"/>
                <a:sym typeface="Trebuchet MS"/>
              </a:rPr>
              <a:t>Education Outcomes Fund </a:t>
            </a:r>
            <a:r>
              <a:rPr lang="en-GB" sz="3000" dirty="0">
                <a:solidFill>
                  <a:srgbClr val="002147"/>
                </a:solidFill>
                <a:latin typeface="Trebuchet MS"/>
                <a:ea typeface="Trebuchet MS"/>
                <a:cs typeface="Trebuchet MS"/>
                <a:sym typeface="Trebuchet MS"/>
              </a:rPr>
              <a:t>challenge </a:t>
            </a:r>
            <a:r>
              <a:rPr lang="en-GB" sz="3000" dirty="0">
                <a:solidFill>
                  <a:srgbClr val="002147"/>
                </a:solidFill>
                <a:ea typeface="Trebuchet MS"/>
                <a:cs typeface="Trebuchet MS"/>
                <a:sym typeface="Trebuchet MS"/>
              </a:rPr>
              <a:t>-&gt;</a:t>
            </a:r>
            <a:endParaRPr lang="en-GB" sz="3000" dirty="0">
              <a:solidFill>
                <a:srgbClr val="002147"/>
              </a:solidFill>
              <a:latin typeface="Trebuchet MS"/>
              <a:ea typeface="Trebuchet MS"/>
              <a:cs typeface="Trebuchet MS"/>
              <a:sym typeface="Trebuchet MS"/>
            </a:endParaRPr>
          </a:p>
          <a:p>
            <a:pPr marL="342900" indent="-215900">
              <a:buClr>
                <a:schemeClr val="dk1"/>
              </a:buClr>
              <a:buSzPts val="2000"/>
            </a:pPr>
            <a:endParaRPr lang="en-GB" sz="3000" dirty="0">
              <a:solidFill>
                <a:srgbClr val="002147"/>
              </a:solidFill>
              <a:latin typeface="Trebuchet MS"/>
              <a:ea typeface="Trebuchet MS"/>
              <a:cs typeface="Trebuchet MS"/>
              <a:sym typeface="Trebuchet MS"/>
            </a:endParaRPr>
          </a:p>
          <a:p>
            <a:pPr marL="342900" indent="-215900">
              <a:buClr>
                <a:schemeClr val="dk1"/>
              </a:buClr>
              <a:buSzPts val="2000"/>
            </a:pPr>
            <a:endParaRPr lang="en-GB" sz="3000" dirty="0">
              <a:solidFill>
                <a:srgbClr val="002147"/>
              </a:solidFill>
              <a:latin typeface="Trebuchet MS"/>
              <a:ea typeface="Trebuchet MS"/>
              <a:cs typeface="Trebuchet MS"/>
              <a:sym typeface="Trebuchet MS"/>
            </a:endParaRPr>
          </a:p>
          <a:p>
            <a:pPr marL="342900" marR="0" lvl="0" indent="-215900" algn="l" rtl="0">
              <a:spcBef>
                <a:spcPts val="0"/>
              </a:spcBef>
              <a:spcAft>
                <a:spcPts val="0"/>
              </a:spcAft>
              <a:buClr>
                <a:schemeClr val="dk1"/>
              </a:buClr>
              <a:buSzPts val="2000"/>
              <a:buFont typeface="Arial"/>
              <a:buNone/>
            </a:pPr>
            <a:endParaRPr lang="en-GB" sz="3000" i="0" strike="noStrike" cap="none" dirty="0">
              <a:solidFill>
                <a:srgbClr val="002147"/>
              </a:solidFill>
              <a:latin typeface="Trebuchet MS"/>
              <a:ea typeface="Trebuchet MS"/>
              <a:cs typeface="Trebuchet MS"/>
              <a:sym typeface="Trebuchet MS"/>
            </a:endParaRPr>
          </a:p>
          <a:p>
            <a:pPr marL="342900" marR="0" lvl="0" indent="-215900" algn="l" rtl="0">
              <a:spcBef>
                <a:spcPts val="0"/>
              </a:spcBef>
              <a:spcAft>
                <a:spcPts val="0"/>
              </a:spcAft>
              <a:buClr>
                <a:schemeClr val="dk1"/>
              </a:buClr>
              <a:buSzPts val="2000"/>
              <a:buFont typeface="Arial"/>
              <a:buNone/>
            </a:pPr>
            <a:endParaRPr lang="en-GB" sz="3000" i="0" strike="noStrike" cap="none" dirty="0">
              <a:solidFill>
                <a:srgbClr val="002147"/>
              </a:solidFill>
              <a:latin typeface="Trebuchet MS"/>
              <a:ea typeface="Trebuchet MS"/>
              <a:cs typeface="Trebuchet MS"/>
              <a:sym typeface="Trebuchet MS"/>
            </a:endParaRPr>
          </a:p>
          <a:p>
            <a:pPr marL="342900" marR="0" lvl="0" indent="-215900" algn="l" rtl="0">
              <a:spcBef>
                <a:spcPts val="0"/>
              </a:spcBef>
              <a:spcAft>
                <a:spcPts val="0"/>
              </a:spcAft>
              <a:buClr>
                <a:schemeClr val="dk1"/>
              </a:buClr>
              <a:buSzPts val="2000"/>
              <a:buFont typeface="Arial"/>
              <a:buNone/>
            </a:pPr>
            <a:endParaRPr lang="en-GB" sz="3000" b="0" i="0" u="none" strike="noStrike" cap="none" dirty="0">
              <a:solidFill>
                <a:srgbClr val="002060"/>
              </a:solidFill>
              <a:latin typeface="Trebuchet MS"/>
              <a:ea typeface="Trebuchet MS"/>
              <a:cs typeface="Trebuchet MS"/>
              <a:sym typeface="Trebuchet MS"/>
            </a:endParaRPr>
          </a:p>
        </p:txBody>
      </p:sp>
      <p:pic>
        <p:nvPicPr>
          <p:cNvPr id="3" name="Picture 2">
            <a:extLst>
              <a:ext uri="{FF2B5EF4-FFF2-40B4-BE49-F238E27FC236}">
                <a16:creationId xmlns:a16="http://schemas.microsoft.com/office/drawing/2014/main" id="{76A1BD71-70B2-C849-B267-DE11C52C9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5059" y="1737445"/>
            <a:ext cx="4791309" cy="505154"/>
          </a:xfrm>
          <a:prstGeom prst="rect">
            <a:avLst/>
          </a:prstGeom>
        </p:spPr>
      </p:pic>
      <p:pic>
        <p:nvPicPr>
          <p:cNvPr id="10" name="Picture 9">
            <a:extLst>
              <a:ext uri="{FF2B5EF4-FFF2-40B4-BE49-F238E27FC236}">
                <a16:creationId xmlns:a16="http://schemas.microsoft.com/office/drawing/2014/main" id="{41B65AE5-8613-2745-B35C-D004C2573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285" y="3131393"/>
            <a:ext cx="4051101" cy="482274"/>
          </a:xfrm>
          <a:prstGeom prst="rect">
            <a:avLst/>
          </a:prstGeom>
        </p:spPr>
      </p:pic>
      <p:pic>
        <p:nvPicPr>
          <p:cNvPr id="12" name="Picture 11">
            <a:extLst>
              <a:ext uri="{FF2B5EF4-FFF2-40B4-BE49-F238E27FC236}">
                <a16:creationId xmlns:a16="http://schemas.microsoft.com/office/drawing/2014/main" id="{F907B9BB-3DA8-0F41-A7B9-B8F313557F37}"/>
              </a:ext>
            </a:extLst>
          </p:cNvPr>
          <p:cNvPicPr>
            <a:picLocks noChangeAspect="1"/>
          </p:cNvPicPr>
          <p:nvPr/>
        </p:nvPicPr>
        <p:blipFill rotWithShape="1">
          <a:blip r:embed="rId4">
            <a:extLst>
              <a:ext uri="{28A0092B-C50C-407E-A947-70E740481C1C}">
                <a14:useLocalDpi xmlns:a14="http://schemas.microsoft.com/office/drawing/2010/main" val="0"/>
              </a:ext>
            </a:extLst>
          </a:blip>
          <a:srcRect l="3479"/>
          <a:stretch/>
        </p:blipFill>
        <p:spPr>
          <a:xfrm>
            <a:off x="6448285" y="4020185"/>
            <a:ext cx="5245160" cy="505153"/>
          </a:xfrm>
          <a:prstGeom prst="rect">
            <a:avLst/>
          </a:prstGeom>
        </p:spPr>
      </p:pic>
      <p:pic>
        <p:nvPicPr>
          <p:cNvPr id="14" name="Picture 13">
            <a:extLst>
              <a:ext uri="{FF2B5EF4-FFF2-40B4-BE49-F238E27FC236}">
                <a16:creationId xmlns:a16="http://schemas.microsoft.com/office/drawing/2014/main" id="{BDBEA91D-9C5F-9B40-B18D-C0F4B3B84D19}"/>
              </a:ext>
            </a:extLst>
          </p:cNvPr>
          <p:cNvPicPr>
            <a:picLocks noChangeAspect="1"/>
          </p:cNvPicPr>
          <p:nvPr/>
        </p:nvPicPr>
        <p:blipFill rotWithShape="1">
          <a:blip r:embed="rId5">
            <a:extLst>
              <a:ext uri="{28A0092B-C50C-407E-A947-70E740481C1C}">
                <a14:useLocalDpi xmlns:a14="http://schemas.microsoft.com/office/drawing/2010/main" val="0"/>
              </a:ext>
            </a:extLst>
          </a:blip>
          <a:srcRect l="3553" r="3795"/>
          <a:stretch/>
        </p:blipFill>
        <p:spPr>
          <a:xfrm>
            <a:off x="6773285" y="4970625"/>
            <a:ext cx="4801094" cy="454002"/>
          </a:xfrm>
          <a:prstGeom prst="rect">
            <a:avLst/>
          </a:prstGeom>
        </p:spPr>
      </p:pic>
      <p:pic>
        <p:nvPicPr>
          <p:cNvPr id="16" name="Picture 15">
            <a:extLst>
              <a:ext uri="{FF2B5EF4-FFF2-40B4-BE49-F238E27FC236}">
                <a16:creationId xmlns:a16="http://schemas.microsoft.com/office/drawing/2014/main" id="{FF795A0F-4D23-F349-ACCD-256944700899}"/>
              </a:ext>
            </a:extLst>
          </p:cNvPr>
          <p:cNvPicPr>
            <a:picLocks noChangeAspect="1"/>
          </p:cNvPicPr>
          <p:nvPr/>
        </p:nvPicPr>
        <p:blipFill rotWithShape="1">
          <a:blip r:embed="rId6">
            <a:extLst>
              <a:ext uri="{28A0092B-C50C-407E-A947-70E740481C1C}">
                <a14:useLocalDpi xmlns:a14="http://schemas.microsoft.com/office/drawing/2010/main" val="0"/>
              </a:ext>
            </a:extLst>
          </a:blip>
          <a:srcRect l="2045" t="-4891" r="24384" b="-13243"/>
          <a:stretch/>
        </p:blipFill>
        <p:spPr>
          <a:xfrm>
            <a:off x="8173685" y="5897817"/>
            <a:ext cx="3942200" cy="518048"/>
          </a:xfrm>
          <a:prstGeom prst="rect">
            <a:avLst/>
          </a:prstGeom>
        </p:spPr>
      </p:pic>
    </p:spTree>
    <p:extLst>
      <p:ext uri="{BB962C8B-B14F-4D97-AF65-F5344CB8AC3E}">
        <p14:creationId xmlns:p14="http://schemas.microsoft.com/office/powerpoint/2010/main" val="2913197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a:xfrm>
            <a:off x="609606" y="6377908"/>
            <a:ext cx="590711" cy="365125"/>
          </a:xfrm>
          <a:prstGeom prst="rect">
            <a:avLst/>
          </a:prstGeom>
        </p:spPr>
        <p:txBody>
          <a:bodyPr vert="horz" lIns="91440" tIns="45720" rIns="91440" bIns="45720" rtlCol="0" anchor="ctr"/>
          <a:lstStyle>
            <a:defPPr>
              <a:defRPr lang="en-GB"/>
            </a:defPPr>
            <a:lvl1pPr marL="0" algn="r" defTabSz="914400" rtl="0" eaLnBrk="1" latinLnBrk="0" hangingPunct="1">
              <a:defRPr sz="16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C4AF0-AB82-6346-890A-EF599C777360}" type="slidenum">
              <a:rPr lang="en-US" smtClean="0"/>
              <a:pPr/>
              <a:t>43</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85339" y="1139765"/>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85339" y="-97536"/>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Development support</a:t>
            </a:r>
          </a:p>
        </p:txBody>
      </p:sp>
      <p:pic>
        <p:nvPicPr>
          <p:cNvPr id="7" name="Google Shape;1088;p59">
            <a:extLst>
              <a:ext uri="{FF2B5EF4-FFF2-40B4-BE49-F238E27FC236}">
                <a16:creationId xmlns:a16="http://schemas.microsoft.com/office/drawing/2014/main" id="{C39232AC-0EC9-EC40-AB32-F017BC7697B0}"/>
              </a:ext>
            </a:extLst>
          </p:cNvPr>
          <p:cNvPicPr preferRelativeResize="0"/>
          <p:nvPr/>
        </p:nvPicPr>
        <p:blipFill rotWithShape="1">
          <a:blip r:embed="rId2">
            <a:alphaModFix/>
          </a:blip>
          <a:srcRect/>
          <a:stretch/>
        </p:blipFill>
        <p:spPr>
          <a:xfrm>
            <a:off x="3538233" y="2558541"/>
            <a:ext cx="5511395" cy="746084"/>
          </a:xfrm>
          <a:prstGeom prst="rect">
            <a:avLst/>
          </a:prstGeom>
          <a:noFill/>
          <a:ln>
            <a:noFill/>
          </a:ln>
        </p:spPr>
      </p:pic>
      <p:sp>
        <p:nvSpPr>
          <p:cNvPr id="10" name="Google Shape;1089;p59">
            <a:extLst>
              <a:ext uri="{FF2B5EF4-FFF2-40B4-BE49-F238E27FC236}">
                <a16:creationId xmlns:a16="http://schemas.microsoft.com/office/drawing/2014/main" id="{0FB57E34-47C1-8642-A11C-599581FC20CF}"/>
              </a:ext>
            </a:extLst>
          </p:cNvPr>
          <p:cNvSpPr txBox="1"/>
          <p:nvPr/>
        </p:nvSpPr>
        <p:spPr>
          <a:xfrm>
            <a:off x="402679" y="1672544"/>
            <a:ext cx="11598308"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Trebuchet MS"/>
                <a:ea typeface="Trebuchet MS"/>
                <a:cs typeface="Trebuchet MS"/>
                <a:sym typeface="Trebuchet MS"/>
              </a:rPr>
              <a:t>Need help with your data?</a:t>
            </a:r>
            <a:endParaRPr lang="en-GB" sz="3200" b="0" i="0" u="none" strike="noStrike" kern="0" cap="none" spc="0" normalizeH="0" baseline="0" noProof="0" dirty="0">
              <a:ln>
                <a:noFill/>
              </a:ln>
              <a:solidFill>
                <a:srgbClr val="002060"/>
              </a:solidFill>
              <a:effectLst/>
              <a:uLnTx/>
              <a:uFillTx/>
              <a:latin typeface="Trebuchet MS"/>
              <a:ea typeface="Trebuchet MS"/>
              <a:cs typeface="Trebuchet MS"/>
            </a:endParaRPr>
          </a:p>
        </p:txBody>
      </p:sp>
      <p:sp>
        <p:nvSpPr>
          <p:cNvPr id="11" name="Google Shape;1089;p59">
            <a:extLst>
              <a:ext uri="{FF2B5EF4-FFF2-40B4-BE49-F238E27FC236}">
                <a16:creationId xmlns:a16="http://schemas.microsoft.com/office/drawing/2014/main" id="{CDA23777-C2E6-B14E-A1E0-359364A542CA}"/>
              </a:ext>
            </a:extLst>
          </p:cNvPr>
          <p:cNvSpPr txBox="1"/>
          <p:nvPr/>
        </p:nvSpPr>
        <p:spPr>
          <a:xfrm>
            <a:off x="492637" y="3630460"/>
            <a:ext cx="11598308"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a:ln>
                  <a:noFill/>
                </a:ln>
                <a:solidFill>
                  <a:srgbClr val="002060"/>
                </a:solidFill>
                <a:effectLst/>
                <a:uLnTx/>
                <a:uFillTx/>
                <a:latin typeface="Trebuchet MS"/>
                <a:ea typeface="Trebuchet MS"/>
                <a:cs typeface="Trebuchet MS"/>
                <a:sym typeface="Trebuchet MS"/>
              </a:rPr>
              <a:t>Want to chat with other participants?</a:t>
            </a:r>
          </a:p>
        </p:txBody>
      </p:sp>
      <p:pic>
        <p:nvPicPr>
          <p:cNvPr id="12" name="Picture 2" descr="Text&#10;&#10;Description automatically generated">
            <a:extLst>
              <a:ext uri="{FF2B5EF4-FFF2-40B4-BE49-F238E27FC236}">
                <a16:creationId xmlns:a16="http://schemas.microsoft.com/office/drawing/2014/main" id="{DDCA70D5-54AE-304E-B45C-73C148C9BF90}"/>
              </a:ext>
            </a:extLst>
          </p:cNvPr>
          <p:cNvPicPr>
            <a:picLocks noChangeAspect="1"/>
          </p:cNvPicPr>
          <p:nvPr/>
        </p:nvPicPr>
        <p:blipFill>
          <a:blip r:embed="rId3"/>
          <a:stretch>
            <a:fillRect/>
          </a:stretch>
        </p:blipFill>
        <p:spPr>
          <a:xfrm>
            <a:off x="3861859" y="4484613"/>
            <a:ext cx="4865157" cy="799192"/>
          </a:xfrm>
          <a:prstGeom prst="rect">
            <a:avLst/>
          </a:prstGeom>
        </p:spPr>
      </p:pic>
    </p:spTree>
    <p:extLst>
      <p:ext uri="{BB962C8B-B14F-4D97-AF65-F5344CB8AC3E}">
        <p14:creationId xmlns:p14="http://schemas.microsoft.com/office/powerpoint/2010/main" val="1641791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a:xfrm>
            <a:off x="609606" y="6377908"/>
            <a:ext cx="590711" cy="365125"/>
          </a:xfrm>
          <a:prstGeom prst="rect">
            <a:avLst/>
          </a:prstGeom>
        </p:spPr>
        <p:txBody>
          <a:bodyPr vert="horz" lIns="91440" tIns="45720" rIns="91440" bIns="45720" rtlCol="0" anchor="ctr"/>
          <a:lstStyle>
            <a:defPPr>
              <a:defRPr lang="en-GB"/>
            </a:defPPr>
            <a:lvl1pPr marL="0" algn="r" defTabSz="914400" rtl="0" eaLnBrk="1" latinLnBrk="0" hangingPunct="1">
              <a:defRPr sz="16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C4AF0-AB82-6346-890A-EF599C777360}" type="slidenum">
              <a:rPr lang="en-US" smtClean="0"/>
              <a:pPr/>
              <a:t>44</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85339" y="1139765"/>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85339" y="-97536"/>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Q&amp;A</a:t>
            </a:r>
          </a:p>
        </p:txBody>
      </p:sp>
      <p:sp>
        <p:nvSpPr>
          <p:cNvPr id="11" name="Google Shape;1089;p59">
            <a:extLst>
              <a:ext uri="{FF2B5EF4-FFF2-40B4-BE49-F238E27FC236}">
                <a16:creationId xmlns:a16="http://schemas.microsoft.com/office/drawing/2014/main" id="{CDA23777-C2E6-B14E-A1E0-359364A542CA}"/>
              </a:ext>
            </a:extLst>
          </p:cNvPr>
          <p:cNvSpPr txBox="1"/>
          <p:nvPr/>
        </p:nvSpPr>
        <p:spPr>
          <a:xfrm>
            <a:off x="2926079" y="2333132"/>
            <a:ext cx="6425185"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dirty="0">
                <a:ln>
                  <a:noFill/>
                </a:ln>
                <a:solidFill>
                  <a:srgbClr val="002060"/>
                </a:solidFill>
                <a:effectLst/>
                <a:uLnTx/>
                <a:uFillTx/>
                <a:latin typeface="Trebuchet MS"/>
                <a:ea typeface="Trebuchet MS"/>
                <a:cs typeface="Trebuchet MS"/>
                <a:sym typeface="Trebuchet MS"/>
              </a:rPr>
              <a:t>Any questions?</a:t>
            </a:r>
          </a:p>
        </p:txBody>
      </p:sp>
    </p:spTree>
    <p:extLst>
      <p:ext uri="{BB962C8B-B14F-4D97-AF65-F5344CB8AC3E}">
        <p14:creationId xmlns:p14="http://schemas.microsoft.com/office/powerpoint/2010/main" val="3152666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60"/>
          <p:cNvSpPr txBox="1"/>
          <p:nvPr/>
        </p:nvSpPr>
        <p:spPr>
          <a:xfrm>
            <a:off x="575553" y="300890"/>
            <a:ext cx="7508723"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A3838"/>
              </a:buClr>
              <a:buSzPts val="2400"/>
              <a:buFont typeface="Trebuchet MS"/>
              <a:buNone/>
              <a:tabLst/>
              <a:defRPr/>
            </a:pPr>
            <a:r>
              <a:rPr kumimoji="0" lang="pt-BR" sz="2400" b="0" i="0" u="none" strike="noStrike" kern="0" cap="none" spc="0" normalizeH="0" baseline="0" noProof="0">
                <a:ln>
                  <a:noFill/>
                </a:ln>
                <a:solidFill>
                  <a:srgbClr val="3A3838"/>
                </a:solidFill>
                <a:effectLst/>
                <a:uLnTx/>
                <a:uFillTx/>
                <a:latin typeface="Trebuchet MS"/>
                <a:ea typeface="Trebuchet MS"/>
                <a:cs typeface="Trebuchet MS"/>
                <a:sym typeface="Trebuchet MS"/>
              </a:rPr>
              <a:t>INDIGO Hack-and-Learn Kick-off</a:t>
            </a:r>
            <a:endParaRPr kumimoji="0" sz="2400" b="0" i="0" u="none" strike="noStrike" kern="0" cap="none" spc="0" normalizeH="0" baseline="0" noProof="0">
              <a:ln>
                <a:noFill/>
              </a:ln>
              <a:solidFill>
                <a:srgbClr val="3A3838"/>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0" i="0" u="none" strike="noStrike" kern="0" cap="none" spc="0" normalizeH="0" baseline="0" noProof="0">
                <a:ln>
                  <a:noFill/>
                </a:ln>
                <a:solidFill>
                  <a:srgbClr val="002060"/>
                </a:solidFill>
                <a:effectLst/>
                <a:uLnTx/>
                <a:uFillTx/>
                <a:latin typeface="Trebuchet MS"/>
                <a:ea typeface="Trebuchet MS"/>
                <a:cs typeface="Trebuchet MS"/>
                <a:sym typeface="Trebuchet MS"/>
              </a:rPr>
              <a:t>5. </a:t>
            </a:r>
            <a:r>
              <a:rPr kumimoji="0" lang="pt-BR" sz="2000" b="0" i="0" u="none" strike="noStrike" kern="0" cap="none" spc="0" normalizeH="0" baseline="0" noProof="0">
                <a:ln>
                  <a:noFill/>
                </a:ln>
                <a:solidFill>
                  <a:srgbClr val="002060"/>
                </a:solidFill>
                <a:effectLst/>
                <a:uLnTx/>
                <a:uFillTx/>
                <a:latin typeface="Arial"/>
                <a:ea typeface="Arial"/>
                <a:cs typeface="Arial"/>
                <a:sym typeface="Arial"/>
              </a:rPr>
              <a:t>Q&amp;A</a:t>
            </a:r>
            <a:endParaRPr kumimoji="0" sz="2000" b="0" i="0" u="none" strike="noStrike" kern="0" cap="none" spc="0" normalizeH="0" baseline="0" noProof="0">
              <a:ln>
                <a:noFill/>
              </a:ln>
              <a:solidFill>
                <a:srgbClr val="00206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
                <a:srgbClr val="002060"/>
              </a:buClr>
              <a:buSzPts val="2000"/>
              <a:buFont typeface="Trebuchet MS"/>
              <a:buNone/>
              <a:tabLst/>
              <a:defRPr/>
            </a:pPr>
            <a:r>
              <a:rPr kumimoji="0" lang="pt-BR" sz="2000" b="0" i="0" u="none" strike="noStrike" kern="0" cap="none" spc="0" normalizeH="0" baseline="0" noProof="0">
                <a:ln>
                  <a:noFill/>
                </a:ln>
                <a:solidFill>
                  <a:srgbClr val="002060"/>
                </a:solidFill>
                <a:effectLst/>
                <a:uLnTx/>
                <a:uFillTx/>
                <a:latin typeface="Trebuchet MS"/>
                <a:ea typeface="Trebuchet MS"/>
                <a:cs typeface="Trebuchet MS"/>
                <a:sym typeface="Trebuchet MS"/>
              </a:rPr>
              <a:t>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95" name="Google Shape;1095;p60" descr="A close up of a sign&#10;&#10;Description automatically generated"/>
          <p:cNvPicPr preferRelativeResize="0"/>
          <p:nvPr/>
        </p:nvPicPr>
        <p:blipFill rotWithShape="1">
          <a:blip r:embed="rId3">
            <a:alphaModFix/>
          </a:blip>
          <a:srcRect/>
          <a:stretch/>
        </p:blipFill>
        <p:spPr>
          <a:xfrm>
            <a:off x="7509090" y="210946"/>
            <a:ext cx="4363483" cy="1011051"/>
          </a:xfrm>
          <a:prstGeom prst="rect">
            <a:avLst/>
          </a:prstGeom>
          <a:noFill/>
          <a:ln>
            <a:noFill/>
          </a:ln>
        </p:spPr>
      </p:pic>
      <p:pic>
        <p:nvPicPr>
          <p:cNvPr id="1096" name="Google Shape;1096;p60"/>
          <p:cNvPicPr preferRelativeResize="0"/>
          <p:nvPr/>
        </p:nvPicPr>
        <p:blipFill rotWithShape="1">
          <a:blip r:embed="rId3">
            <a:alphaModFix/>
          </a:blip>
          <a:srcRect r="76974" b="51879"/>
          <a:stretch/>
        </p:blipFill>
        <p:spPr>
          <a:xfrm>
            <a:off x="8183949" y="4750130"/>
            <a:ext cx="4353034" cy="2107870"/>
          </a:xfrm>
          <a:prstGeom prst="rect">
            <a:avLst/>
          </a:prstGeom>
          <a:noFill/>
          <a:ln>
            <a:noFill/>
          </a:ln>
        </p:spPr>
      </p:pic>
      <p:sp>
        <p:nvSpPr>
          <p:cNvPr id="1097" name="Google Shape;1097;p60"/>
          <p:cNvSpPr txBox="1"/>
          <p:nvPr/>
        </p:nvSpPr>
        <p:spPr>
          <a:xfrm>
            <a:off x="3702197" y="2844225"/>
            <a:ext cx="4787606" cy="8309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4800" b="0" i="0" u="none" strike="noStrike" kern="0" cap="none" spc="0" normalizeH="0" baseline="0" noProof="0">
                <a:ln>
                  <a:noFill/>
                </a:ln>
                <a:solidFill>
                  <a:srgbClr val="002060"/>
                </a:solidFill>
                <a:effectLst/>
                <a:uLnTx/>
                <a:uFillTx/>
                <a:latin typeface="Trebuchet MS"/>
                <a:ea typeface="Trebuchet MS"/>
                <a:cs typeface="Trebuchet MS"/>
                <a:sym typeface="Trebuchet MS"/>
              </a:rPr>
              <a:t>Any questions?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EBF7BA83-C9FD-0241-B187-AED5AD08F734}"/>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2889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4" name="Google Shape;564;p12"/>
          <p:cNvSpPr/>
          <p:nvPr/>
        </p:nvSpPr>
        <p:spPr>
          <a:xfrm>
            <a:off x="4643252" y="1976252"/>
            <a:ext cx="1757548" cy="17575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66" name="Google Shape;566;p12"/>
          <p:cNvSpPr txBox="1"/>
          <p:nvPr/>
        </p:nvSpPr>
        <p:spPr>
          <a:xfrm>
            <a:off x="653499" y="1310846"/>
            <a:ext cx="10855749" cy="618626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030A0"/>
              </a:buClr>
              <a:buSzPts val="2400"/>
              <a:buFont typeface="Arial"/>
              <a:buChar char="•"/>
            </a:pPr>
            <a:r>
              <a:rPr lang="en-GB" sz="2400" b="0" i="0" u="none" strike="noStrike" cap="none" dirty="0">
                <a:solidFill>
                  <a:srgbClr val="7030A0"/>
                </a:solidFill>
                <a:latin typeface="Trebuchet MS"/>
                <a:ea typeface="Trebuchet MS"/>
                <a:cs typeface="Trebuchet MS"/>
                <a:sym typeface="Trebuchet MS"/>
              </a:rPr>
              <a:t>Choose one challenge as your primary challenge. Let the challenge leader know that you will be working with that team. </a:t>
            </a:r>
            <a:endParaRPr lang="en-GB" dirty="0"/>
          </a:p>
          <a:p>
            <a:pPr marL="342900" marR="0" lvl="0" indent="-190500" algn="l" rtl="0">
              <a:spcBef>
                <a:spcPts val="0"/>
              </a:spcBef>
              <a:spcAft>
                <a:spcPts val="0"/>
              </a:spcAft>
              <a:buClr>
                <a:schemeClr val="dk1"/>
              </a:buClr>
              <a:buSzPts val="2400"/>
              <a:buFont typeface="Arial"/>
              <a:buNone/>
            </a:pPr>
            <a:endParaRPr lang="en-GB" sz="2400" b="0" i="0" u="none" strike="noStrike" cap="none" dirty="0">
              <a:solidFill>
                <a:srgbClr val="002060"/>
              </a:solidFill>
              <a:latin typeface="Trebuchet MS"/>
              <a:ea typeface="Trebuchet MS"/>
              <a:cs typeface="Trebuchet MS"/>
              <a:sym typeface="Trebuchet MS"/>
            </a:endParaRPr>
          </a:p>
          <a:p>
            <a:pPr marL="342900" marR="0" lvl="0" indent="-342900" algn="l" rtl="0">
              <a:spcBef>
                <a:spcPts val="0"/>
              </a:spcBef>
              <a:spcAft>
                <a:spcPts val="0"/>
              </a:spcAft>
              <a:buClr>
                <a:srgbClr val="0070C0"/>
              </a:buClr>
              <a:buSzPts val="2400"/>
              <a:buFont typeface="Arial"/>
              <a:buChar char="•"/>
            </a:pPr>
            <a:r>
              <a:rPr lang="en-GB" sz="2400" b="0" i="0" u="none" strike="noStrike" cap="none" dirty="0">
                <a:solidFill>
                  <a:srgbClr val="0070C0"/>
                </a:solidFill>
                <a:latin typeface="Trebuchet MS"/>
                <a:ea typeface="Trebuchet MS"/>
                <a:cs typeface="Trebuchet MS"/>
                <a:sym typeface="Trebuchet MS"/>
              </a:rPr>
              <a:t>Your challenge leader is your main point of help. Feel free to ask him or her any questions that you may have. </a:t>
            </a:r>
            <a:endParaRPr lang="en-GB" dirty="0"/>
          </a:p>
          <a:p>
            <a:pPr marL="342900" marR="0" lvl="0" indent="-190500" algn="l" rtl="0">
              <a:spcBef>
                <a:spcPts val="0"/>
              </a:spcBef>
              <a:spcAft>
                <a:spcPts val="0"/>
              </a:spcAft>
              <a:buClr>
                <a:schemeClr val="dk1"/>
              </a:buClr>
              <a:buSzPts val="2400"/>
              <a:buFont typeface="Arial"/>
              <a:buNone/>
            </a:pPr>
            <a:endParaRPr lang="en-GB" sz="2400" b="0" i="0" u="none" strike="noStrike" cap="none" dirty="0">
              <a:solidFill>
                <a:srgbClr val="002060"/>
              </a:solidFill>
              <a:latin typeface="Trebuchet MS"/>
              <a:ea typeface="Trebuchet MS"/>
              <a:cs typeface="Trebuchet MS"/>
              <a:sym typeface="Trebuchet MS"/>
            </a:endParaRPr>
          </a:p>
          <a:p>
            <a:pPr marL="342900" marR="0" lvl="0" indent="-342900" algn="l" rtl="0">
              <a:spcBef>
                <a:spcPts val="0"/>
              </a:spcBef>
              <a:spcAft>
                <a:spcPts val="0"/>
              </a:spcAft>
              <a:buClr>
                <a:srgbClr val="00B0F0"/>
              </a:buClr>
              <a:buSzPts val="2400"/>
              <a:buFont typeface="Arial"/>
              <a:buChar char="•"/>
            </a:pPr>
            <a:r>
              <a:rPr lang="en-GB" sz="2400" b="0" i="0" u="none" strike="noStrike" cap="none" dirty="0">
                <a:solidFill>
                  <a:srgbClr val="00B0F0"/>
                </a:solidFill>
                <a:latin typeface="Trebuchet MS"/>
                <a:ea typeface="Trebuchet MS"/>
                <a:cs typeface="Trebuchet MS"/>
                <a:sym typeface="Trebuchet MS"/>
              </a:rPr>
              <a:t>You will get 10 minutes to show your results at the Show and Tell session. We don’t expect you to have a final solution for such complex problems, but just an idea of potential ways to address them. There will be expert practitioners and researchers giving feedback.</a:t>
            </a:r>
            <a:endParaRPr lang="en-GB" dirty="0"/>
          </a:p>
          <a:p>
            <a:pPr marL="342900" marR="0" lvl="0" indent="-190500" algn="l" rtl="0">
              <a:spcBef>
                <a:spcPts val="0"/>
              </a:spcBef>
              <a:spcAft>
                <a:spcPts val="0"/>
              </a:spcAft>
              <a:buClr>
                <a:schemeClr val="dk1"/>
              </a:buClr>
              <a:buSzPts val="2400"/>
              <a:buFont typeface="Arial"/>
              <a:buNone/>
            </a:pPr>
            <a:endParaRPr lang="en-GB" sz="2400" b="0" i="0" u="none" strike="noStrike" cap="none" dirty="0">
              <a:solidFill>
                <a:srgbClr val="002060"/>
              </a:solidFill>
              <a:latin typeface="Trebuchet MS"/>
              <a:ea typeface="Trebuchet MS"/>
              <a:cs typeface="Trebuchet MS"/>
              <a:sym typeface="Trebuchet MS"/>
            </a:endParaRPr>
          </a:p>
          <a:p>
            <a:pPr marL="342900" marR="0" lvl="0" indent="-342900" algn="l" rtl="0">
              <a:spcBef>
                <a:spcPts val="0"/>
              </a:spcBef>
              <a:spcAft>
                <a:spcPts val="0"/>
              </a:spcAft>
              <a:buClr>
                <a:srgbClr val="00B050"/>
              </a:buClr>
              <a:buSzPts val="2400"/>
              <a:buFont typeface="Arial"/>
              <a:buChar char="•"/>
            </a:pPr>
            <a:r>
              <a:rPr lang="en-GB" sz="2400" b="0" i="0" u="none" strike="noStrike" cap="none" dirty="0">
                <a:solidFill>
                  <a:srgbClr val="00B050"/>
                </a:solidFill>
                <a:latin typeface="Trebuchet MS"/>
                <a:ea typeface="Trebuchet MS"/>
                <a:cs typeface="Trebuchet MS"/>
                <a:sym typeface="Trebuchet MS"/>
              </a:rPr>
              <a:t>While you are working, write down your ideas and opinions about the experience. We will collate all of them in </a:t>
            </a:r>
            <a:r>
              <a:rPr lang="en-GB" sz="2400" dirty="0">
                <a:solidFill>
                  <a:srgbClr val="00B050"/>
                </a:solidFill>
                <a:latin typeface="Trebuchet MS"/>
                <a:ea typeface="Trebuchet MS"/>
                <a:cs typeface="Trebuchet MS"/>
                <a:sym typeface="Trebuchet MS"/>
              </a:rPr>
              <a:t>blog post that we will publish in the Oxford </a:t>
            </a:r>
            <a:r>
              <a:rPr lang="en-GB" sz="2400">
                <a:solidFill>
                  <a:srgbClr val="00B050"/>
                </a:solidFill>
                <a:latin typeface="Trebuchet MS"/>
                <a:ea typeface="Trebuchet MS"/>
                <a:cs typeface="Trebuchet MS"/>
                <a:sym typeface="Trebuchet MS"/>
              </a:rPr>
              <a:t>Government Outcomes Blog</a:t>
            </a:r>
            <a:r>
              <a:rPr lang="en-GB" sz="2400" b="0" i="0" u="none" strike="noStrike" cap="none">
                <a:solidFill>
                  <a:srgbClr val="00B050"/>
                </a:solidFill>
                <a:latin typeface="Trebuchet MS"/>
                <a:ea typeface="Trebuchet MS"/>
                <a:cs typeface="Trebuchet MS"/>
                <a:sym typeface="Trebuchet MS"/>
              </a:rPr>
              <a:t>.</a:t>
            </a:r>
            <a:endParaRPr lang="en-GB" dirty="0"/>
          </a:p>
          <a:p>
            <a:pPr marL="342900" marR="0" lvl="0" indent="-215900" algn="l" rtl="0">
              <a:spcBef>
                <a:spcPts val="0"/>
              </a:spcBef>
              <a:spcAft>
                <a:spcPts val="0"/>
              </a:spcAft>
              <a:buClr>
                <a:schemeClr val="dk1"/>
              </a:buClr>
              <a:buSzPts val="2000"/>
              <a:buFont typeface="Arial"/>
              <a:buNone/>
            </a:pPr>
            <a:endParaRPr lang="en-GB" sz="2000" b="1" i="0" u="sng" strike="noStrike" cap="none" dirty="0">
              <a:solidFill>
                <a:srgbClr val="002060"/>
              </a:solidFill>
              <a:latin typeface="Trebuchet MS"/>
              <a:ea typeface="Trebuchet MS"/>
              <a:cs typeface="Trebuchet MS"/>
              <a:sym typeface="Trebuchet MS"/>
            </a:endParaRPr>
          </a:p>
          <a:p>
            <a:pPr marL="342900" marR="0" lvl="0" indent="-215900" algn="l" rtl="0">
              <a:spcBef>
                <a:spcPts val="0"/>
              </a:spcBef>
              <a:spcAft>
                <a:spcPts val="0"/>
              </a:spcAft>
              <a:buClr>
                <a:schemeClr val="dk1"/>
              </a:buClr>
              <a:buSzPts val="2000"/>
              <a:buFont typeface="Arial"/>
              <a:buNone/>
            </a:pPr>
            <a:endParaRPr lang="en-GB" sz="2000" b="1" i="0" u="sng" strike="noStrike" cap="none" dirty="0">
              <a:solidFill>
                <a:srgbClr val="002060"/>
              </a:solidFill>
              <a:latin typeface="Trebuchet MS"/>
              <a:ea typeface="Trebuchet MS"/>
              <a:cs typeface="Trebuchet MS"/>
              <a:sym typeface="Trebuchet MS"/>
            </a:endParaRPr>
          </a:p>
          <a:p>
            <a:pPr marL="342900" marR="0" lvl="0" indent="-215900" algn="l" rtl="0">
              <a:spcBef>
                <a:spcPts val="0"/>
              </a:spcBef>
              <a:spcAft>
                <a:spcPts val="0"/>
              </a:spcAft>
              <a:buClr>
                <a:schemeClr val="dk1"/>
              </a:buClr>
              <a:buSzPts val="2000"/>
              <a:buFont typeface="Arial"/>
              <a:buNone/>
            </a:pPr>
            <a:endParaRPr lang="en-GB" sz="2000" b="0" i="0" u="none" strike="noStrike" cap="none" dirty="0">
              <a:solidFill>
                <a:srgbClr val="002060"/>
              </a:solidFill>
              <a:latin typeface="Trebuchet MS"/>
              <a:ea typeface="Trebuchet MS"/>
              <a:cs typeface="Trebuchet MS"/>
              <a:sym typeface="Trebuchet MS"/>
            </a:endParaRPr>
          </a:p>
        </p:txBody>
      </p:sp>
      <p:cxnSp>
        <p:nvCxnSpPr>
          <p:cNvPr id="6" name="Straight Connector 5">
            <a:extLst>
              <a:ext uri="{FF2B5EF4-FFF2-40B4-BE49-F238E27FC236}">
                <a16:creationId xmlns:a16="http://schemas.microsoft.com/office/drawing/2014/main" id="{8FC63AF1-6A0A-2341-9D6C-ADE46635F98E}"/>
              </a:ext>
            </a:extLst>
          </p:cNvPr>
          <p:cNvCxnSpPr>
            <a:cxnSpLocks/>
          </p:cNvCxnSpPr>
          <p:nvPr/>
        </p:nvCxnSpPr>
        <p:spPr>
          <a:xfrm>
            <a:off x="180366" y="1200358"/>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7" name="Title 8">
            <a:extLst>
              <a:ext uri="{FF2B5EF4-FFF2-40B4-BE49-F238E27FC236}">
                <a16:creationId xmlns:a16="http://schemas.microsoft.com/office/drawing/2014/main" id="{67814696-C543-064C-B5E1-F24D68BF143D}"/>
              </a:ext>
            </a:extLst>
          </p:cNvPr>
          <p:cNvSpPr txBox="1">
            <a:spLocks/>
          </p:cNvSpPr>
          <p:nvPr/>
        </p:nvSpPr>
        <p:spPr>
          <a:xfrm>
            <a:off x="180366" y="-125989"/>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Hack and Learn tips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770221-86BD-2D45-A037-2615623C2FA1}"/>
              </a:ext>
            </a:extLst>
          </p:cNvPr>
          <p:cNvSpPr>
            <a:spLocks noGrp="1"/>
          </p:cNvSpPr>
          <p:nvPr>
            <p:ph type="sldNum" sz="quarter" idx="12"/>
          </p:nvPr>
        </p:nvSpPr>
        <p:spPr>
          <a:xfrm>
            <a:off x="609606" y="6377908"/>
            <a:ext cx="590711" cy="365125"/>
          </a:xfrm>
          <a:prstGeom prst="rect">
            <a:avLst/>
          </a:prstGeom>
        </p:spPr>
        <p:txBody>
          <a:bodyPr vert="horz" lIns="91440" tIns="45720" rIns="91440" bIns="45720" rtlCol="0" anchor="ctr"/>
          <a:lstStyle>
            <a:defPPr>
              <a:defRPr lang="en-GB"/>
            </a:defPPr>
            <a:lvl1pPr marL="0" algn="r" defTabSz="914400" rtl="0" eaLnBrk="1" latinLnBrk="0" hangingPunct="1">
              <a:defRPr sz="1600" kern="1200">
                <a:solidFill>
                  <a:schemeClr val="tx1">
                    <a:tint val="75000"/>
                  </a:schemeClr>
                </a:solidFill>
                <a:latin typeface="Lato" charset="0"/>
                <a:ea typeface="Lato" charset="0"/>
                <a:cs typeface="La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C4AF0-AB82-6346-890A-EF599C777360}" type="slidenum">
              <a:rPr lang="en-US" smtClean="0"/>
              <a:pPr/>
              <a:t>6</a:t>
            </a:fld>
            <a:endParaRPr lang="en-US"/>
          </a:p>
        </p:txBody>
      </p:sp>
      <p:sp>
        <p:nvSpPr>
          <p:cNvPr id="5" name="Rectangle 4">
            <a:extLst>
              <a:ext uri="{FF2B5EF4-FFF2-40B4-BE49-F238E27FC236}">
                <a16:creationId xmlns:a16="http://schemas.microsoft.com/office/drawing/2014/main" id="{4FDCA7D8-5F47-A64D-B8DD-6234A4B7ED6E}"/>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cxnSp>
        <p:nvCxnSpPr>
          <p:cNvPr id="8" name="Straight Connector 7">
            <a:extLst>
              <a:ext uri="{FF2B5EF4-FFF2-40B4-BE49-F238E27FC236}">
                <a16:creationId xmlns:a16="http://schemas.microsoft.com/office/drawing/2014/main" id="{483A85D4-64C9-1A4D-9A72-93421EF42155}"/>
              </a:ext>
            </a:extLst>
          </p:cNvPr>
          <p:cNvCxnSpPr>
            <a:cxnSpLocks/>
          </p:cNvCxnSpPr>
          <p:nvPr/>
        </p:nvCxnSpPr>
        <p:spPr>
          <a:xfrm>
            <a:off x="385339" y="1139765"/>
            <a:ext cx="7070558" cy="0"/>
          </a:xfrm>
          <a:prstGeom prst="line">
            <a:avLst/>
          </a:prstGeom>
          <a:ln w="25400">
            <a:solidFill>
              <a:srgbClr val="002147"/>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D822DEE-684E-AE41-9BAA-2AE8B78B93E3}"/>
              </a:ext>
            </a:extLst>
          </p:cNvPr>
          <p:cNvSpPr txBox="1">
            <a:spLocks/>
          </p:cNvSpPr>
          <p:nvPr/>
        </p:nvSpPr>
        <p:spPr>
          <a:xfrm>
            <a:off x="385339" y="-97536"/>
            <a:ext cx="7295050" cy="1325563"/>
          </a:xfrm>
          <a:prstGeom prst="rect">
            <a:avLst/>
          </a:prstGeom>
        </p:spPr>
        <p:txBody>
          <a:bodyPr vert="horz" lIns="91440" tIns="45720" rIns="91440" bIns="45720" rtlCol="0" anchor="ctr">
            <a:normAutofit/>
          </a:bodyPr>
          <a:lstStyle>
            <a:lvl1pPr algn="l" defTabSz="609570" rtl="0" eaLnBrk="1" latinLnBrk="0" hangingPunct="1">
              <a:spcBef>
                <a:spcPct val="0"/>
              </a:spcBef>
              <a:buNone/>
              <a:defRPr sz="4000" kern="1200">
                <a:solidFill>
                  <a:schemeClr val="tx1"/>
                </a:solidFill>
                <a:latin typeface="Trebuchet MS" panose="020B0703020202090204" pitchFamily="34" charset="0"/>
                <a:ea typeface="Lato" charset="0"/>
                <a:cs typeface="Lato" charset="0"/>
              </a:defRPr>
            </a:lvl1pPr>
          </a:lstStyle>
          <a:p>
            <a:r>
              <a:rPr lang="en-GB" dirty="0">
                <a:solidFill>
                  <a:srgbClr val="002147"/>
                </a:solidFill>
                <a:latin typeface="Trebuchet MS Regular" panose="020B0603020202020204" pitchFamily="34" charset="0"/>
              </a:rPr>
              <a:t>Our challenges for today</a:t>
            </a:r>
          </a:p>
        </p:txBody>
      </p:sp>
      <p:sp>
        <p:nvSpPr>
          <p:cNvPr id="11" name="Google Shape;566;p12">
            <a:extLst>
              <a:ext uri="{FF2B5EF4-FFF2-40B4-BE49-F238E27FC236}">
                <a16:creationId xmlns:a16="http://schemas.microsoft.com/office/drawing/2014/main" id="{0A8124E0-5A06-B746-892A-EE9C6943FF6D}"/>
              </a:ext>
            </a:extLst>
          </p:cNvPr>
          <p:cNvSpPr txBox="1"/>
          <p:nvPr/>
        </p:nvSpPr>
        <p:spPr>
          <a:xfrm>
            <a:off x="1055899" y="1347029"/>
            <a:ext cx="11026373" cy="7940595"/>
          </a:xfrm>
          <a:prstGeom prst="rect">
            <a:avLst/>
          </a:prstGeom>
          <a:noFill/>
          <a:ln>
            <a:noFill/>
          </a:ln>
        </p:spPr>
        <p:txBody>
          <a:bodyPr spcFirstLastPara="1" wrap="square" lIns="91425" tIns="45700" rIns="91425" bIns="45700" anchor="t" anchorCtr="0">
            <a:spAutoFit/>
          </a:bodyPr>
          <a:lstStyle/>
          <a:p>
            <a:pPr marL="469900" marR="0" lvl="0" indent="-342900" algn="l" rtl="0">
              <a:spcBef>
                <a:spcPts val="0"/>
              </a:spcBef>
              <a:spcAft>
                <a:spcPts val="0"/>
              </a:spcAft>
              <a:buClr>
                <a:schemeClr val="dk1"/>
              </a:buClr>
              <a:buSzPts val="2000"/>
              <a:buFont typeface="Arial" panose="020B0604020202020204" pitchFamily="34" charset="0"/>
              <a:buChar char="•"/>
            </a:pPr>
            <a:r>
              <a:rPr lang="en-GB" sz="3000" dirty="0">
                <a:solidFill>
                  <a:srgbClr val="002147"/>
                </a:solidFill>
                <a:latin typeface="Trebuchet MS"/>
                <a:ea typeface="Trebuchet MS"/>
                <a:cs typeface="Trebuchet MS"/>
                <a:sym typeface="Trebuchet MS"/>
              </a:rPr>
              <a:t>Linking social outcome metrics and </a:t>
            </a:r>
            <a:r>
              <a:rPr lang="en-GB" sz="3000" dirty="0">
                <a:solidFill>
                  <a:srgbClr val="7030A0"/>
                </a:solidFill>
                <a:latin typeface="Trebuchet MS"/>
                <a:ea typeface="Trebuchet MS"/>
                <a:cs typeface="Trebuchet MS"/>
                <a:sym typeface="Trebuchet MS"/>
              </a:rPr>
              <a:t>Sustainable Development Goals </a:t>
            </a:r>
            <a:r>
              <a:rPr lang="en-GB" sz="3000" dirty="0">
                <a:solidFill>
                  <a:srgbClr val="002147"/>
                </a:solidFill>
                <a:latin typeface="Trebuchet MS"/>
                <a:ea typeface="Trebuchet MS"/>
                <a:cs typeface="Trebuchet MS"/>
                <a:sym typeface="Trebuchet MS"/>
              </a:rPr>
              <a:t>(SDGs) -&gt; hackteam#19</a:t>
            </a:r>
          </a:p>
          <a:p>
            <a:pPr marL="127000" marR="0" lvl="0" algn="l" rtl="0">
              <a:spcBef>
                <a:spcPts val="0"/>
              </a:spcBef>
              <a:spcAft>
                <a:spcPts val="0"/>
              </a:spcAft>
              <a:buClr>
                <a:schemeClr val="dk1"/>
              </a:buClr>
              <a:buSzPts val="2000"/>
            </a:pPr>
            <a:endParaRPr lang="en-GB" sz="3000" dirty="0">
              <a:solidFill>
                <a:srgbClr val="002147"/>
              </a:solidFill>
              <a:latin typeface="Trebuchet MS"/>
              <a:ea typeface="Trebuchet MS"/>
              <a:cs typeface="Trebuchet MS"/>
              <a:sym typeface="Trebuchet MS"/>
            </a:endParaRPr>
          </a:p>
          <a:p>
            <a:pPr marL="469900" indent="-342900">
              <a:buClr>
                <a:schemeClr val="dk1"/>
              </a:buClr>
              <a:buSzPts val="2000"/>
              <a:buFont typeface="Arial" panose="020B0604020202020204" pitchFamily="34" charset="0"/>
              <a:buChar char="•"/>
            </a:pPr>
            <a:r>
              <a:rPr lang="en-GB" sz="3000" dirty="0">
                <a:solidFill>
                  <a:srgbClr val="002147"/>
                </a:solidFill>
                <a:latin typeface="Trebuchet MS"/>
                <a:ea typeface="Trebuchet MS"/>
                <a:cs typeface="Trebuchet MS"/>
                <a:sym typeface="Trebuchet MS"/>
              </a:rPr>
              <a:t>The </a:t>
            </a:r>
            <a:r>
              <a:rPr lang="en-GB" sz="3000" dirty="0">
                <a:solidFill>
                  <a:srgbClr val="7030A0"/>
                </a:solidFill>
                <a:latin typeface="Trebuchet MS"/>
                <a:ea typeface="Trebuchet MS"/>
                <a:cs typeface="Trebuchet MS"/>
                <a:sym typeface="Trebuchet MS"/>
              </a:rPr>
              <a:t>SPARKS</a:t>
            </a:r>
            <a:r>
              <a:rPr lang="en-GB" sz="3000" dirty="0">
                <a:solidFill>
                  <a:srgbClr val="002147"/>
                </a:solidFill>
                <a:latin typeface="Trebuchet MS"/>
                <a:ea typeface="Trebuchet MS"/>
                <a:cs typeface="Trebuchet MS"/>
                <a:sym typeface="Trebuchet MS"/>
              </a:rPr>
              <a:t> </a:t>
            </a:r>
            <a:r>
              <a:rPr lang="en-GB" sz="3000" dirty="0">
                <a:solidFill>
                  <a:srgbClr val="002147"/>
                </a:solidFill>
                <a:ea typeface="Trebuchet MS"/>
                <a:cs typeface="Trebuchet MS"/>
                <a:sym typeface="Trebuchet MS"/>
              </a:rPr>
              <a:t>(Strategic Procurement, Applied Research &amp; Knowledge Sharing) challenge -&gt; hackteam#20</a:t>
            </a:r>
            <a:endParaRPr lang="en-GB" sz="3000" dirty="0">
              <a:solidFill>
                <a:srgbClr val="002147"/>
              </a:solidFill>
              <a:ea typeface="Trebuchet MS"/>
              <a:cs typeface="Trebuchet MS"/>
            </a:endParaRPr>
          </a:p>
          <a:p>
            <a:pPr marL="127000">
              <a:buClr>
                <a:schemeClr val="dk1"/>
              </a:buClr>
              <a:buSzPts val="2000"/>
            </a:pPr>
            <a:endParaRPr lang="en-GB" sz="3000" dirty="0">
              <a:solidFill>
                <a:srgbClr val="002147"/>
              </a:solidFill>
              <a:ea typeface="Trebuchet MS"/>
              <a:cs typeface="Trebuchet MS"/>
              <a:sym typeface="Trebuchet MS"/>
            </a:endParaRPr>
          </a:p>
          <a:p>
            <a:pPr marL="469900" indent="-342900">
              <a:buClr>
                <a:schemeClr val="dk1"/>
              </a:buClr>
              <a:buSzPts val="2000"/>
              <a:buFont typeface="Arial" panose="020B0604020202020204" pitchFamily="34" charset="0"/>
              <a:buChar char="•"/>
            </a:pPr>
            <a:r>
              <a:rPr lang="en-GB" sz="3000" dirty="0">
                <a:solidFill>
                  <a:srgbClr val="002147"/>
                </a:solidFill>
                <a:latin typeface="Trebuchet MS"/>
                <a:ea typeface="Trebuchet MS"/>
                <a:cs typeface="Trebuchet MS"/>
                <a:sym typeface="Trebuchet MS"/>
              </a:rPr>
              <a:t>Analysing </a:t>
            </a:r>
            <a:r>
              <a:rPr lang="en-GB" sz="3000" dirty="0">
                <a:solidFill>
                  <a:srgbClr val="7030A0"/>
                </a:solidFill>
                <a:latin typeface="Trebuchet MS"/>
                <a:ea typeface="Trebuchet MS"/>
                <a:cs typeface="Trebuchet MS"/>
                <a:sym typeface="Trebuchet MS"/>
              </a:rPr>
              <a:t>foreign philanthropy </a:t>
            </a:r>
            <a:r>
              <a:rPr lang="en-GB" sz="3000" dirty="0">
                <a:solidFill>
                  <a:srgbClr val="002147"/>
                </a:solidFill>
                <a:latin typeface="Trebuchet MS"/>
                <a:ea typeface="Trebuchet MS"/>
                <a:cs typeface="Trebuchet MS"/>
                <a:sym typeface="Trebuchet MS"/>
              </a:rPr>
              <a:t>in India </a:t>
            </a:r>
            <a:r>
              <a:rPr lang="en-GB" sz="3000" dirty="0">
                <a:solidFill>
                  <a:srgbClr val="002147"/>
                </a:solidFill>
                <a:ea typeface="Trebuchet MS"/>
                <a:cs typeface="Trebuchet MS"/>
                <a:sym typeface="Trebuchet MS"/>
              </a:rPr>
              <a:t>-&gt; hackteam#21</a:t>
            </a:r>
            <a:endParaRPr lang="en-GB" sz="3000" dirty="0">
              <a:solidFill>
                <a:srgbClr val="002147"/>
              </a:solidFill>
              <a:ea typeface="Trebuchet MS"/>
              <a:cs typeface="Trebuchet MS"/>
            </a:endParaRPr>
          </a:p>
          <a:p>
            <a:pPr marL="127000">
              <a:buClr>
                <a:schemeClr val="dk1"/>
              </a:buClr>
              <a:buSzPts val="2000"/>
            </a:pPr>
            <a:endParaRPr lang="en-GB" sz="3000" dirty="0">
              <a:solidFill>
                <a:srgbClr val="002147"/>
              </a:solidFill>
              <a:latin typeface="Trebuchet MS"/>
              <a:ea typeface="Trebuchet MS"/>
              <a:cs typeface="Trebuchet MS"/>
              <a:sym typeface="Trebuchet MS"/>
            </a:endParaRPr>
          </a:p>
          <a:p>
            <a:pPr marL="469900" indent="-342900">
              <a:buClr>
                <a:schemeClr val="dk1"/>
              </a:buClr>
              <a:buSzPts val="2000"/>
              <a:buFont typeface="Arial" panose="020B0604020202020204" pitchFamily="34" charset="0"/>
              <a:buChar char="•"/>
            </a:pPr>
            <a:r>
              <a:rPr lang="en-GB" sz="3000" dirty="0">
                <a:solidFill>
                  <a:srgbClr val="002147"/>
                </a:solidFill>
                <a:latin typeface="Trebuchet MS"/>
                <a:ea typeface="Trebuchet MS"/>
                <a:cs typeface="Trebuchet MS"/>
                <a:sym typeface="Trebuchet MS"/>
              </a:rPr>
              <a:t>The </a:t>
            </a:r>
            <a:r>
              <a:rPr lang="en-GB" sz="3000" dirty="0">
                <a:solidFill>
                  <a:srgbClr val="7030A0"/>
                </a:solidFill>
                <a:latin typeface="Trebuchet MS"/>
                <a:ea typeface="Trebuchet MS"/>
                <a:cs typeface="Trebuchet MS"/>
                <a:sym typeface="Trebuchet MS"/>
              </a:rPr>
              <a:t>Village Enterprise </a:t>
            </a:r>
            <a:r>
              <a:rPr lang="en-GB" sz="3000" dirty="0">
                <a:solidFill>
                  <a:srgbClr val="002147"/>
                </a:solidFill>
                <a:latin typeface="Trebuchet MS"/>
                <a:ea typeface="Trebuchet MS"/>
                <a:cs typeface="Trebuchet MS"/>
                <a:sym typeface="Trebuchet MS"/>
              </a:rPr>
              <a:t>challenge </a:t>
            </a:r>
            <a:r>
              <a:rPr lang="en-GB" sz="3000" dirty="0">
                <a:solidFill>
                  <a:srgbClr val="002147"/>
                </a:solidFill>
                <a:ea typeface="Trebuchet MS"/>
                <a:cs typeface="Trebuchet MS"/>
                <a:sym typeface="Trebuchet MS"/>
              </a:rPr>
              <a:t>-&gt; hackteam#22</a:t>
            </a:r>
            <a:endParaRPr lang="en-GB" sz="3000" dirty="0">
              <a:solidFill>
                <a:srgbClr val="002147"/>
              </a:solidFill>
              <a:ea typeface="Trebuchet MS"/>
              <a:cs typeface="Trebuchet MS"/>
            </a:endParaRPr>
          </a:p>
          <a:p>
            <a:pPr marL="127000">
              <a:buClr>
                <a:schemeClr val="dk1"/>
              </a:buClr>
              <a:buSzPts val="2000"/>
            </a:pPr>
            <a:endParaRPr lang="en-GB" sz="3000" dirty="0">
              <a:solidFill>
                <a:srgbClr val="002147"/>
              </a:solidFill>
              <a:latin typeface="Trebuchet MS"/>
              <a:ea typeface="Trebuchet MS"/>
              <a:cs typeface="Trebuchet MS"/>
              <a:sym typeface="Trebuchet MS"/>
            </a:endParaRPr>
          </a:p>
          <a:p>
            <a:pPr marL="469900" indent="-342900">
              <a:buClr>
                <a:schemeClr val="dk1"/>
              </a:buClr>
              <a:buSzPts val="2000"/>
              <a:buFont typeface="Arial" panose="020B0604020202020204" pitchFamily="34" charset="0"/>
              <a:buChar char="•"/>
            </a:pPr>
            <a:r>
              <a:rPr lang="en-GB" sz="3000" dirty="0">
                <a:solidFill>
                  <a:srgbClr val="002147"/>
                </a:solidFill>
                <a:latin typeface="Trebuchet MS"/>
                <a:ea typeface="Trebuchet MS"/>
                <a:cs typeface="Trebuchet MS"/>
                <a:sym typeface="Trebuchet MS"/>
              </a:rPr>
              <a:t>The </a:t>
            </a:r>
            <a:r>
              <a:rPr lang="en-GB" sz="3000" dirty="0">
                <a:solidFill>
                  <a:srgbClr val="7030A0"/>
                </a:solidFill>
                <a:latin typeface="Trebuchet MS"/>
                <a:ea typeface="Trebuchet MS"/>
                <a:cs typeface="Trebuchet MS"/>
                <a:sym typeface="Trebuchet MS"/>
              </a:rPr>
              <a:t>Education Outcomes Fund </a:t>
            </a:r>
            <a:r>
              <a:rPr lang="en-GB" sz="3000" dirty="0">
                <a:solidFill>
                  <a:srgbClr val="002147"/>
                </a:solidFill>
                <a:latin typeface="Trebuchet MS"/>
                <a:ea typeface="Trebuchet MS"/>
                <a:cs typeface="Trebuchet MS"/>
                <a:sym typeface="Trebuchet MS"/>
              </a:rPr>
              <a:t>challenge </a:t>
            </a:r>
            <a:r>
              <a:rPr lang="en-GB" sz="3000" dirty="0">
                <a:solidFill>
                  <a:srgbClr val="002147"/>
                </a:solidFill>
                <a:ea typeface="Trebuchet MS"/>
                <a:cs typeface="Trebuchet MS"/>
                <a:sym typeface="Trebuchet MS"/>
              </a:rPr>
              <a:t>-&gt; hackteam#23</a:t>
            </a:r>
            <a:endParaRPr lang="en-GB" sz="3000" dirty="0">
              <a:solidFill>
                <a:srgbClr val="002147"/>
              </a:solidFill>
              <a:ea typeface="Trebuchet MS"/>
              <a:cs typeface="Trebuchet MS"/>
            </a:endParaRPr>
          </a:p>
          <a:p>
            <a:pPr marL="342900" indent="-215900">
              <a:buClr>
                <a:schemeClr val="dk1"/>
              </a:buClr>
              <a:buSzPts val="2000"/>
            </a:pPr>
            <a:endParaRPr lang="en-GB" sz="3000" dirty="0">
              <a:solidFill>
                <a:srgbClr val="002147"/>
              </a:solidFill>
              <a:latin typeface="Trebuchet MS"/>
              <a:ea typeface="Trebuchet MS"/>
              <a:cs typeface="Trebuchet MS"/>
              <a:sym typeface="Trebuchet MS"/>
            </a:endParaRPr>
          </a:p>
          <a:p>
            <a:pPr marL="342900" indent="-215900">
              <a:buClr>
                <a:schemeClr val="dk1"/>
              </a:buClr>
              <a:buSzPts val="2000"/>
            </a:pPr>
            <a:endParaRPr lang="en-GB" sz="3000" dirty="0">
              <a:solidFill>
                <a:srgbClr val="002147"/>
              </a:solidFill>
              <a:latin typeface="Trebuchet MS"/>
              <a:ea typeface="Trebuchet MS"/>
              <a:cs typeface="Trebuchet MS"/>
              <a:sym typeface="Trebuchet MS"/>
            </a:endParaRPr>
          </a:p>
          <a:p>
            <a:pPr marL="342900" indent="-215900">
              <a:buClr>
                <a:schemeClr val="dk1"/>
              </a:buClr>
              <a:buSzPts val="2000"/>
            </a:pPr>
            <a:endParaRPr lang="en-GB" sz="3000" dirty="0">
              <a:solidFill>
                <a:srgbClr val="002147"/>
              </a:solidFill>
              <a:latin typeface="Trebuchet MS"/>
              <a:ea typeface="Trebuchet MS"/>
              <a:cs typeface="Trebuchet MS"/>
              <a:sym typeface="Trebuchet MS"/>
            </a:endParaRPr>
          </a:p>
          <a:p>
            <a:pPr marL="342900" marR="0" lvl="0" indent="-215900" algn="l" rtl="0">
              <a:spcBef>
                <a:spcPts val="0"/>
              </a:spcBef>
              <a:spcAft>
                <a:spcPts val="0"/>
              </a:spcAft>
              <a:buClr>
                <a:schemeClr val="dk1"/>
              </a:buClr>
              <a:buSzPts val="2000"/>
              <a:buFont typeface="Arial"/>
              <a:buNone/>
            </a:pPr>
            <a:endParaRPr lang="en-GB" sz="3000" i="0" strike="noStrike" cap="none" dirty="0">
              <a:solidFill>
                <a:srgbClr val="002147"/>
              </a:solidFill>
              <a:latin typeface="Trebuchet MS"/>
              <a:ea typeface="Trebuchet MS"/>
              <a:cs typeface="Trebuchet MS"/>
              <a:sym typeface="Trebuchet MS"/>
            </a:endParaRPr>
          </a:p>
          <a:p>
            <a:pPr marL="342900" marR="0" lvl="0" indent="-215900" algn="l" rtl="0">
              <a:spcBef>
                <a:spcPts val="0"/>
              </a:spcBef>
              <a:spcAft>
                <a:spcPts val="0"/>
              </a:spcAft>
              <a:buClr>
                <a:schemeClr val="dk1"/>
              </a:buClr>
              <a:buSzPts val="2000"/>
              <a:buFont typeface="Arial"/>
              <a:buNone/>
            </a:pPr>
            <a:endParaRPr lang="en-GB" sz="3000" i="0" strike="noStrike" cap="none" dirty="0">
              <a:solidFill>
                <a:srgbClr val="002147"/>
              </a:solidFill>
              <a:latin typeface="Trebuchet MS"/>
              <a:ea typeface="Trebuchet MS"/>
              <a:cs typeface="Trebuchet MS"/>
              <a:sym typeface="Trebuchet MS"/>
            </a:endParaRPr>
          </a:p>
          <a:p>
            <a:pPr marL="342900" marR="0" lvl="0" indent="-215900" algn="l" rtl="0">
              <a:spcBef>
                <a:spcPts val="0"/>
              </a:spcBef>
              <a:spcAft>
                <a:spcPts val="0"/>
              </a:spcAft>
              <a:buClr>
                <a:schemeClr val="dk1"/>
              </a:buClr>
              <a:buSzPts val="2000"/>
              <a:buFont typeface="Arial"/>
              <a:buNone/>
            </a:pPr>
            <a:endParaRPr lang="en-GB" sz="3000" b="0" i="0" u="none" strike="noStrike" cap="none" dirty="0">
              <a:solidFill>
                <a:srgbClr val="002060"/>
              </a:solidFill>
              <a:latin typeface="Trebuchet MS"/>
              <a:ea typeface="Trebuchet MS"/>
              <a:cs typeface="Trebuchet MS"/>
              <a:sym typeface="Trebuchet MS"/>
            </a:endParaRPr>
          </a:p>
        </p:txBody>
      </p:sp>
    </p:spTree>
    <p:extLst>
      <p:ext uri="{BB962C8B-B14F-4D97-AF65-F5344CB8AC3E}">
        <p14:creationId xmlns:p14="http://schemas.microsoft.com/office/powerpoint/2010/main" val="819176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
          <p:cNvSpPr txBox="1">
            <a:spLocks noGrp="1"/>
          </p:cNvSpPr>
          <p:nvPr>
            <p:ph type="subTitle" idx="1"/>
          </p:nvPr>
        </p:nvSpPr>
        <p:spPr>
          <a:xfrm>
            <a:off x="4175760" y="2416714"/>
            <a:ext cx="7268496" cy="2024572"/>
          </a:xfrm>
          <a:prstGeom prst="rect">
            <a:avLst/>
          </a:prstGeom>
          <a:solidFill>
            <a:schemeClr val="lt1"/>
          </a:solidFill>
          <a:ln>
            <a:noFill/>
          </a:ln>
        </p:spPr>
        <p:txBody>
          <a:bodyPr spcFirstLastPara="1" wrap="square" lIns="109710" tIns="54840" rIns="109710" bIns="54840" anchor="ctr" anchorCtr="0">
            <a:normAutofit/>
          </a:bodyPr>
          <a:lstStyle/>
          <a:p>
            <a:pPr marL="0" indent="0">
              <a:spcBef>
                <a:spcPts val="0"/>
              </a:spcBef>
              <a:buClr>
                <a:srgbClr val="3F3F3F"/>
              </a:buClr>
              <a:buSzPts val="1800"/>
            </a:pPr>
            <a:r>
              <a:rPr lang="en-US" sz="2160" b="0" dirty="0">
                <a:solidFill>
                  <a:srgbClr val="3F3F3F"/>
                </a:solidFill>
              </a:rPr>
              <a:t>INDIGO </a:t>
            </a:r>
            <a:endParaRPr lang="en-US" dirty="0"/>
          </a:p>
          <a:p>
            <a:pPr marL="0" indent="0">
              <a:spcBef>
                <a:spcPts val="0"/>
              </a:spcBef>
              <a:buClr>
                <a:srgbClr val="3F3F3F"/>
              </a:buClr>
              <a:buSzPts val="1800"/>
            </a:pPr>
            <a:r>
              <a:rPr lang="en-US" sz="2160" b="0" dirty="0">
                <a:solidFill>
                  <a:srgbClr val="3F3F3F"/>
                </a:solidFill>
              </a:rPr>
              <a:t>Hack and Learn Kick Off – 24</a:t>
            </a:r>
            <a:r>
              <a:rPr lang="en-US" sz="2160" b="0" baseline="30000" dirty="0">
                <a:solidFill>
                  <a:srgbClr val="3F3F3F"/>
                </a:solidFill>
              </a:rPr>
              <a:t>th</a:t>
            </a:r>
            <a:r>
              <a:rPr lang="en-US" sz="2160" b="0" dirty="0">
                <a:solidFill>
                  <a:srgbClr val="3F3F3F"/>
                </a:solidFill>
              </a:rPr>
              <a:t> March 2022</a:t>
            </a:r>
            <a:br>
              <a:rPr lang="en-US" sz="2160" b="0" dirty="0">
                <a:solidFill>
                  <a:srgbClr val="3F3F3F"/>
                </a:solidFill>
              </a:rPr>
            </a:br>
            <a:r>
              <a:rPr lang="en-US" sz="2160" dirty="0">
                <a:solidFill>
                  <a:srgbClr val="3F3F3F"/>
                </a:solidFill>
              </a:rPr>
              <a:t>Social outcomes metrics and SDGs</a:t>
            </a:r>
          </a:p>
          <a:p>
            <a:pPr marL="0" indent="0">
              <a:spcBef>
                <a:spcPts val="0"/>
              </a:spcBef>
              <a:buClr>
                <a:srgbClr val="3F3F3F"/>
              </a:buClr>
              <a:buSzPts val="1800"/>
            </a:pPr>
            <a:r>
              <a:rPr lang="en-US" sz="2160" dirty="0">
                <a:solidFill>
                  <a:srgbClr val="FF0000"/>
                </a:solidFill>
              </a:rPr>
              <a:t>Challenge #19</a:t>
            </a:r>
            <a:endParaRPr lang="en-US" dirty="0">
              <a:solidFill>
                <a:srgbClr val="FF0000"/>
              </a:solidFill>
            </a:endParaRPr>
          </a:p>
        </p:txBody>
      </p:sp>
      <p:pic>
        <p:nvPicPr>
          <p:cNvPr id="84" name="Google Shape;84;p1"/>
          <p:cNvPicPr preferRelativeResize="0"/>
          <p:nvPr/>
        </p:nvPicPr>
        <p:blipFill rotWithShape="1">
          <a:blip r:embed="rId3">
            <a:alphaModFix/>
          </a:blip>
          <a:srcRect/>
          <a:stretch/>
        </p:blipFill>
        <p:spPr>
          <a:xfrm>
            <a:off x="617386" y="2645843"/>
            <a:ext cx="2774603" cy="1772490"/>
          </a:xfrm>
          <a:prstGeom prst="rect">
            <a:avLst/>
          </a:prstGeom>
          <a:noFill/>
          <a:ln>
            <a:noFill/>
          </a:ln>
        </p:spPr>
      </p:pic>
      <p:pic>
        <p:nvPicPr>
          <p:cNvPr id="85" name="Google Shape;85;p1"/>
          <p:cNvPicPr preferRelativeResize="0"/>
          <p:nvPr/>
        </p:nvPicPr>
        <p:blipFill rotWithShape="1">
          <a:blip r:embed="rId4">
            <a:alphaModFix/>
          </a:blip>
          <a:srcRect/>
          <a:stretch/>
        </p:blipFill>
        <p:spPr>
          <a:xfrm>
            <a:off x="627189" y="1872593"/>
            <a:ext cx="2013889" cy="1476384"/>
          </a:xfrm>
          <a:prstGeom prst="rect">
            <a:avLst/>
          </a:prstGeom>
          <a:noFill/>
          <a:ln>
            <a:noFill/>
          </a:ln>
        </p:spPr>
      </p:pic>
      <p:pic>
        <p:nvPicPr>
          <p:cNvPr id="3" name="Imagem 2" descr="Logotipo&#10;&#10;Descrição gerada automaticamente">
            <a:extLst>
              <a:ext uri="{FF2B5EF4-FFF2-40B4-BE49-F238E27FC236}">
                <a16:creationId xmlns:a16="http://schemas.microsoft.com/office/drawing/2014/main" id="{FC99083D-C08D-4328-8B04-816A49C27129}"/>
              </a:ext>
            </a:extLst>
          </p:cNvPr>
          <p:cNvPicPr>
            <a:picLocks noChangeAspect="1"/>
          </p:cNvPicPr>
          <p:nvPr/>
        </p:nvPicPr>
        <p:blipFill rotWithShape="1">
          <a:blip r:embed="rId5"/>
          <a:srcRect l="10109" t="26025" r="14579" b="34665"/>
          <a:stretch/>
        </p:blipFill>
        <p:spPr>
          <a:xfrm>
            <a:off x="627190" y="4529364"/>
            <a:ext cx="2774604" cy="702302"/>
          </a:xfrm>
          <a:prstGeom prst="rect">
            <a:avLst/>
          </a:prstGeom>
        </p:spPr>
      </p:pic>
      <p:pic>
        <p:nvPicPr>
          <p:cNvPr id="8" name="Picture 4">
            <a:extLst>
              <a:ext uri="{FF2B5EF4-FFF2-40B4-BE49-F238E27FC236}">
                <a16:creationId xmlns:a16="http://schemas.microsoft.com/office/drawing/2014/main" id="{EFE1A34F-152E-499E-94EE-0E8A1325BF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407758"/>
            <a:ext cx="2398478" cy="9800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004213" y="441400"/>
            <a:ext cx="9464040" cy="666287"/>
          </a:xfrm>
          <a:prstGeom prst="rect">
            <a:avLst/>
          </a:prstGeom>
          <a:noFill/>
          <a:ln>
            <a:noFill/>
          </a:ln>
        </p:spPr>
        <p:txBody>
          <a:bodyPr spcFirstLastPara="1" wrap="square" lIns="109710" tIns="54840" rIns="109710" bIns="54840" anchor="t" anchorCtr="0">
            <a:normAutofit/>
          </a:bodyPr>
          <a:lstStyle/>
          <a:p>
            <a:pPr defTabSz="1097280">
              <a:lnSpc>
                <a:spcPct val="90000"/>
              </a:lnSpc>
              <a:buClr>
                <a:srgbClr val="C00000"/>
              </a:buClr>
              <a:buSzPts val="2400"/>
            </a:pPr>
            <a:r>
              <a:rPr lang="en-US" sz="2880" b="1" kern="0" dirty="0">
                <a:solidFill>
                  <a:srgbClr val="C00000"/>
                </a:solidFill>
                <a:latin typeface="Verdana"/>
                <a:ea typeface="Verdana"/>
                <a:cs typeface="Verdana"/>
                <a:sym typeface="Verdana"/>
              </a:rPr>
              <a:t>Social outcomes metrics and SDGs</a:t>
            </a:r>
            <a:endParaRPr sz="1680" kern="0" dirty="0">
              <a:solidFill>
                <a:srgbClr val="000000"/>
              </a:solidFill>
              <a:latin typeface="Arial"/>
              <a:cs typeface="Arial"/>
              <a:sym typeface="Arial"/>
            </a:endParaRPr>
          </a:p>
        </p:txBody>
      </p:sp>
      <p:pic>
        <p:nvPicPr>
          <p:cNvPr id="9" name="Google Shape;722;p19">
            <a:extLst>
              <a:ext uri="{FF2B5EF4-FFF2-40B4-BE49-F238E27FC236}">
                <a16:creationId xmlns:a16="http://schemas.microsoft.com/office/drawing/2014/main" id="{38898B87-A117-4B3F-BC5E-33C7EC8CC454}"/>
              </a:ext>
            </a:extLst>
          </p:cNvPr>
          <p:cNvPicPr preferRelativeResize="0"/>
          <p:nvPr/>
        </p:nvPicPr>
        <p:blipFill rotWithShape="1">
          <a:blip r:embed="rId3">
            <a:alphaModFix/>
          </a:blip>
          <a:srcRect l="3460" r="3293"/>
          <a:stretch/>
        </p:blipFill>
        <p:spPr>
          <a:xfrm>
            <a:off x="6382024" y="2805858"/>
            <a:ext cx="4945655" cy="2765208"/>
          </a:xfrm>
          <a:prstGeom prst="rect">
            <a:avLst/>
          </a:prstGeom>
          <a:noFill/>
          <a:ln>
            <a:noFill/>
          </a:ln>
        </p:spPr>
      </p:pic>
      <p:sp>
        <p:nvSpPr>
          <p:cNvPr id="10" name="Google Shape;93;p2">
            <a:extLst>
              <a:ext uri="{FF2B5EF4-FFF2-40B4-BE49-F238E27FC236}">
                <a16:creationId xmlns:a16="http://schemas.microsoft.com/office/drawing/2014/main" id="{CE7E3DA0-2E93-4BE8-B4D3-9F4656B146EE}"/>
              </a:ext>
            </a:extLst>
          </p:cNvPr>
          <p:cNvSpPr txBox="1"/>
          <p:nvPr/>
        </p:nvSpPr>
        <p:spPr>
          <a:xfrm>
            <a:off x="609600" y="2035591"/>
            <a:ext cx="5261065" cy="406217"/>
          </a:xfrm>
          <a:prstGeom prst="rect">
            <a:avLst/>
          </a:prstGeom>
          <a:noFill/>
          <a:ln>
            <a:noFill/>
          </a:ln>
        </p:spPr>
        <p:txBody>
          <a:bodyPr spcFirstLastPara="1" wrap="square" lIns="109710" tIns="54840" rIns="109710" bIns="54840" anchor="t" anchorCtr="0">
            <a:spAutoFit/>
          </a:bodyPr>
          <a:lstStyle/>
          <a:p>
            <a:pPr algn="ctr" defTabSz="1097280">
              <a:buClr>
                <a:srgbClr val="000000"/>
              </a:buClr>
            </a:pPr>
            <a:r>
              <a:rPr lang="en-US" sz="1920" b="1" u="sng" kern="0" dirty="0">
                <a:solidFill>
                  <a:srgbClr val="C00000"/>
                </a:solidFill>
                <a:latin typeface="Verdana"/>
                <a:ea typeface="Verdana"/>
                <a:cs typeface="Verdana"/>
                <a:sym typeface="Verdana"/>
              </a:rPr>
              <a:t>Social Impact Bonds</a:t>
            </a:r>
            <a:endParaRPr sz="1920" u="sng" kern="0" dirty="0">
              <a:solidFill>
                <a:srgbClr val="000000"/>
              </a:solidFill>
              <a:latin typeface="Arial"/>
              <a:cs typeface="Arial"/>
              <a:sym typeface="Arial"/>
            </a:endParaRPr>
          </a:p>
        </p:txBody>
      </p:sp>
      <p:sp>
        <p:nvSpPr>
          <p:cNvPr id="11" name="Google Shape;93;p2">
            <a:extLst>
              <a:ext uri="{FF2B5EF4-FFF2-40B4-BE49-F238E27FC236}">
                <a16:creationId xmlns:a16="http://schemas.microsoft.com/office/drawing/2014/main" id="{8EAE35C5-4752-4999-948D-959B8B0A31A0}"/>
              </a:ext>
            </a:extLst>
          </p:cNvPr>
          <p:cNvSpPr txBox="1"/>
          <p:nvPr/>
        </p:nvSpPr>
        <p:spPr>
          <a:xfrm>
            <a:off x="5870666" y="2032325"/>
            <a:ext cx="5711735" cy="406217"/>
          </a:xfrm>
          <a:prstGeom prst="rect">
            <a:avLst/>
          </a:prstGeom>
          <a:noFill/>
          <a:ln>
            <a:noFill/>
          </a:ln>
        </p:spPr>
        <p:txBody>
          <a:bodyPr spcFirstLastPara="1" wrap="square" lIns="109710" tIns="54840" rIns="109710" bIns="54840" anchor="t" anchorCtr="0">
            <a:spAutoFit/>
          </a:bodyPr>
          <a:lstStyle/>
          <a:p>
            <a:pPr algn="ctr" defTabSz="1097280">
              <a:buClr>
                <a:srgbClr val="000000"/>
              </a:buClr>
            </a:pPr>
            <a:r>
              <a:rPr lang="en-US" sz="1920" b="1" u="sng" kern="0" dirty="0">
                <a:solidFill>
                  <a:srgbClr val="C00000"/>
                </a:solidFill>
                <a:latin typeface="Verdana"/>
                <a:ea typeface="Verdana"/>
                <a:cs typeface="Verdana"/>
                <a:sym typeface="Verdana"/>
              </a:rPr>
              <a:t>Sustainable Development Goals</a:t>
            </a:r>
            <a:endParaRPr sz="1920" u="sng" kern="0" dirty="0">
              <a:solidFill>
                <a:srgbClr val="000000"/>
              </a:solidFill>
              <a:latin typeface="Arial"/>
              <a:cs typeface="Arial"/>
              <a:sym typeface="Arial"/>
            </a:endParaRPr>
          </a:p>
        </p:txBody>
      </p:sp>
      <p:grpSp>
        <p:nvGrpSpPr>
          <p:cNvPr id="5" name="Agrupar 4">
            <a:extLst>
              <a:ext uri="{FF2B5EF4-FFF2-40B4-BE49-F238E27FC236}">
                <a16:creationId xmlns:a16="http://schemas.microsoft.com/office/drawing/2014/main" id="{3CB0A478-04CB-467F-BF46-C5D57259527C}"/>
              </a:ext>
            </a:extLst>
          </p:cNvPr>
          <p:cNvGrpSpPr/>
          <p:nvPr/>
        </p:nvGrpSpPr>
        <p:grpSpPr>
          <a:xfrm>
            <a:off x="678180" y="2698093"/>
            <a:ext cx="5114107" cy="3122578"/>
            <a:chOff x="122463" y="2125985"/>
            <a:chExt cx="4039512" cy="2466450"/>
          </a:xfrm>
        </p:grpSpPr>
        <p:pic>
          <p:nvPicPr>
            <p:cNvPr id="8" name="Picture 2">
              <a:extLst>
                <a:ext uri="{FF2B5EF4-FFF2-40B4-BE49-F238E27FC236}">
                  <a16:creationId xmlns:a16="http://schemas.microsoft.com/office/drawing/2014/main" id="{66ADD2FF-B550-4034-AE85-E0EEE00C86D5}"/>
                </a:ext>
              </a:extLst>
            </p:cNvPr>
            <p:cNvPicPr>
              <a:picLocks noChangeAspect="1"/>
            </p:cNvPicPr>
            <p:nvPr/>
          </p:nvPicPr>
          <p:blipFill rotWithShape="1">
            <a:blip r:embed="rId4"/>
            <a:srcRect l="4233" t="55183" r="8134" b="16278"/>
            <a:stretch/>
          </p:blipFill>
          <p:spPr>
            <a:xfrm>
              <a:off x="130628" y="3396343"/>
              <a:ext cx="3976007" cy="845925"/>
            </a:xfrm>
            <a:prstGeom prst="rect">
              <a:avLst/>
            </a:prstGeom>
          </p:spPr>
        </p:pic>
        <p:pic>
          <p:nvPicPr>
            <p:cNvPr id="12" name="Picture 2">
              <a:extLst>
                <a:ext uri="{FF2B5EF4-FFF2-40B4-BE49-F238E27FC236}">
                  <a16:creationId xmlns:a16="http://schemas.microsoft.com/office/drawing/2014/main" id="{0B98FEF3-7E5B-472D-85B6-BE3BEC65A74D}"/>
                </a:ext>
              </a:extLst>
            </p:cNvPr>
            <p:cNvPicPr>
              <a:picLocks noChangeAspect="1"/>
            </p:cNvPicPr>
            <p:nvPr/>
          </p:nvPicPr>
          <p:blipFill rotWithShape="1">
            <a:blip r:embed="rId4"/>
            <a:srcRect l="4233" t="7286" r="8134" b="64175"/>
            <a:stretch/>
          </p:blipFill>
          <p:spPr>
            <a:xfrm>
              <a:off x="122463" y="2125985"/>
              <a:ext cx="3976007" cy="845925"/>
            </a:xfrm>
            <a:prstGeom prst="rect">
              <a:avLst/>
            </a:prstGeom>
          </p:spPr>
        </p:pic>
        <p:pic>
          <p:nvPicPr>
            <p:cNvPr id="13" name="Picture 2">
              <a:extLst>
                <a:ext uri="{FF2B5EF4-FFF2-40B4-BE49-F238E27FC236}">
                  <a16:creationId xmlns:a16="http://schemas.microsoft.com/office/drawing/2014/main" id="{3B46F2D6-26E4-43B1-B377-12A6CF5D5AF6}"/>
                </a:ext>
              </a:extLst>
            </p:cNvPr>
            <p:cNvPicPr>
              <a:picLocks noChangeAspect="1"/>
            </p:cNvPicPr>
            <p:nvPr/>
          </p:nvPicPr>
          <p:blipFill rotWithShape="1">
            <a:blip r:embed="rId4"/>
            <a:srcRect l="4233" t="92326" r="8134"/>
            <a:stretch/>
          </p:blipFill>
          <p:spPr>
            <a:xfrm>
              <a:off x="185968" y="4364977"/>
              <a:ext cx="3976007" cy="227458"/>
            </a:xfrm>
            <a:prstGeom prst="rect">
              <a:avLst/>
            </a:prstGeom>
          </p:spPr>
        </p:pic>
        <p:sp>
          <p:nvSpPr>
            <p:cNvPr id="15" name="CaixaDeTexto 14">
              <a:extLst>
                <a:ext uri="{FF2B5EF4-FFF2-40B4-BE49-F238E27FC236}">
                  <a16:creationId xmlns:a16="http://schemas.microsoft.com/office/drawing/2014/main" id="{A6815B41-E873-4701-8D52-84BDF411FB47}"/>
                </a:ext>
              </a:extLst>
            </p:cNvPr>
            <p:cNvSpPr txBox="1"/>
            <p:nvPr/>
          </p:nvSpPr>
          <p:spPr>
            <a:xfrm>
              <a:off x="1298120" y="3034320"/>
              <a:ext cx="1624692" cy="277140"/>
            </a:xfrm>
            <a:prstGeom prst="rect">
              <a:avLst/>
            </a:prstGeom>
            <a:noFill/>
          </p:spPr>
          <p:txBody>
            <a:bodyPr wrap="square">
              <a:spAutoFit/>
            </a:bodyPr>
            <a:lstStyle/>
            <a:p>
              <a:pPr algn="ctr" defTabSz="1097280">
                <a:buClr>
                  <a:srgbClr val="000000"/>
                </a:buClr>
              </a:pPr>
              <a:r>
                <a:rPr lang="en-US" sz="1680" b="1" kern="0" dirty="0">
                  <a:solidFill>
                    <a:srgbClr val="C00000"/>
                  </a:solidFill>
                  <a:latin typeface="Verdana"/>
                  <a:ea typeface="Verdana"/>
                  <a:cs typeface="Verdana"/>
                  <a:sym typeface="Verdana"/>
                </a:rPr>
                <a:t>Beneficiaries</a:t>
              </a:r>
              <a:endParaRPr lang="pt-BR" sz="1680" kern="0" dirty="0">
                <a:solidFill>
                  <a:srgbClr val="000000"/>
                </a:solidFill>
                <a:latin typeface="Arial"/>
                <a:cs typeface="Arial"/>
                <a:sym typeface="Arial"/>
              </a:endParaRPr>
            </a:p>
          </p:txBody>
        </p:sp>
      </p:grpSp>
      <p:sp>
        <p:nvSpPr>
          <p:cNvPr id="7" name="Seta: Curva para Baixo 6">
            <a:extLst>
              <a:ext uri="{FF2B5EF4-FFF2-40B4-BE49-F238E27FC236}">
                <a16:creationId xmlns:a16="http://schemas.microsoft.com/office/drawing/2014/main" id="{EDA1AFEB-485B-4921-BC10-0A1819F0543C}"/>
              </a:ext>
            </a:extLst>
          </p:cNvPr>
          <p:cNvSpPr/>
          <p:nvPr/>
        </p:nvSpPr>
        <p:spPr>
          <a:xfrm>
            <a:off x="3568338" y="1192339"/>
            <a:ext cx="4820194" cy="758599"/>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000000"/>
              </a:solidFill>
              <a:latin typeface="Arial"/>
              <a:sym typeface="Arial"/>
            </a:endParaRPr>
          </a:p>
        </p:txBody>
      </p:sp>
    </p:spTree>
    <p:extLst>
      <p:ext uri="{BB962C8B-B14F-4D97-AF65-F5344CB8AC3E}">
        <p14:creationId xmlns:p14="http://schemas.microsoft.com/office/powerpoint/2010/main" val="3687213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31" name="Imagem 30">
            <a:extLst>
              <a:ext uri="{FF2B5EF4-FFF2-40B4-BE49-F238E27FC236}">
                <a16:creationId xmlns:a16="http://schemas.microsoft.com/office/drawing/2014/main" id="{C5D822CF-BC94-4C3C-BAA2-E55DDDB5E325}"/>
              </a:ext>
            </a:extLst>
          </p:cNvPr>
          <p:cNvPicPr>
            <a:picLocks noChangeAspect="1"/>
          </p:cNvPicPr>
          <p:nvPr/>
        </p:nvPicPr>
        <p:blipFill>
          <a:blip r:embed="rId3">
            <a:alphaModFix amt="44000"/>
          </a:blip>
          <a:stretch>
            <a:fillRect/>
          </a:stretch>
        </p:blipFill>
        <p:spPr>
          <a:xfrm>
            <a:off x="7514952" y="1084011"/>
            <a:ext cx="4067448" cy="3055855"/>
          </a:xfrm>
          <a:prstGeom prst="rect">
            <a:avLst/>
          </a:prstGeom>
        </p:spPr>
      </p:pic>
      <p:pic>
        <p:nvPicPr>
          <p:cNvPr id="29" name="Imagem 28">
            <a:extLst>
              <a:ext uri="{FF2B5EF4-FFF2-40B4-BE49-F238E27FC236}">
                <a16:creationId xmlns:a16="http://schemas.microsoft.com/office/drawing/2014/main" id="{B7636A19-595D-4D8F-8D1A-5668960BECF6}"/>
              </a:ext>
            </a:extLst>
          </p:cNvPr>
          <p:cNvPicPr>
            <a:picLocks noChangeAspect="1"/>
          </p:cNvPicPr>
          <p:nvPr/>
        </p:nvPicPr>
        <p:blipFill>
          <a:blip r:embed="rId4">
            <a:alphaModFix amt="25000"/>
          </a:blip>
          <a:stretch>
            <a:fillRect/>
          </a:stretch>
        </p:blipFill>
        <p:spPr>
          <a:xfrm>
            <a:off x="692813" y="2981929"/>
            <a:ext cx="4040717" cy="3076090"/>
          </a:xfrm>
          <a:prstGeom prst="rect">
            <a:avLst/>
          </a:prstGeom>
        </p:spPr>
      </p:pic>
      <p:sp>
        <p:nvSpPr>
          <p:cNvPr id="90" name="Google Shape;90;p2"/>
          <p:cNvSpPr txBox="1"/>
          <p:nvPr/>
        </p:nvSpPr>
        <p:spPr>
          <a:xfrm>
            <a:off x="1004213" y="441400"/>
            <a:ext cx="9464040" cy="682262"/>
          </a:xfrm>
          <a:prstGeom prst="rect">
            <a:avLst/>
          </a:prstGeom>
          <a:noFill/>
          <a:ln>
            <a:noFill/>
          </a:ln>
        </p:spPr>
        <p:txBody>
          <a:bodyPr spcFirstLastPara="1" wrap="square" lIns="109710" tIns="54840" rIns="109710" bIns="54840" anchor="t" anchorCtr="0">
            <a:normAutofit/>
          </a:bodyPr>
          <a:lstStyle/>
          <a:p>
            <a:pPr defTabSz="1097280">
              <a:lnSpc>
                <a:spcPct val="90000"/>
              </a:lnSpc>
              <a:buClr>
                <a:srgbClr val="C00000"/>
              </a:buClr>
              <a:buSzPts val="2400"/>
            </a:pPr>
            <a:r>
              <a:rPr lang="en-US" sz="2880" b="1" kern="0" dirty="0">
                <a:solidFill>
                  <a:srgbClr val="C00000"/>
                </a:solidFill>
                <a:latin typeface="Verdana"/>
                <a:ea typeface="Verdana"/>
                <a:cs typeface="Verdana"/>
                <a:sym typeface="Verdana"/>
              </a:rPr>
              <a:t>Examples:</a:t>
            </a:r>
            <a:endParaRPr sz="1680" kern="0" dirty="0">
              <a:solidFill>
                <a:srgbClr val="000000"/>
              </a:solidFill>
              <a:latin typeface="Arial"/>
              <a:cs typeface="Arial"/>
              <a:sym typeface="Arial"/>
            </a:endParaRPr>
          </a:p>
        </p:txBody>
      </p:sp>
      <p:sp>
        <p:nvSpPr>
          <p:cNvPr id="2" name="Retângulo: Cantos Arredondados 1">
            <a:extLst>
              <a:ext uri="{FF2B5EF4-FFF2-40B4-BE49-F238E27FC236}">
                <a16:creationId xmlns:a16="http://schemas.microsoft.com/office/drawing/2014/main" id="{50E4F180-59E6-41FD-9FF5-5C943036645B}"/>
              </a:ext>
            </a:extLst>
          </p:cNvPr>
          <p:cNvSpPr/>
          <p:nvPr/>
        </p:nvSpPr>
        <p:spPr>
          <a:xfrm>
            <a:off x="1579513" y="1410788"/>
            <a:ext cx="2351315" cy="91113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
        <p:nvSpPr>
          <p:cNvPr id="3" name="CaixaDeTexto 2">
            <a:extLst>
              <a:ext uri="{FF2B5EF4-FFF2-40B4-BE49-F238E27FC236}">
                <a16:creationId xmlns:a16="http://schemas.microsoft.com/office/drawing/2014/main" id="{A53EF693-64E9-4CB9-9BA7-7AEB00C97B1D}"/>
              </a:ext>
            </a:extLst>
          </p:cNvPr>
          <p:cNvSpPr txBox="1"/>
          <p:nvPr/>
        </p:nvSpPr>
        <p:spPr>
          <a:xfrm>
            <a:off x="1579513" y="1435526"/>
            <a:ext cx="2351315" cy="867930"/>
          </a:xfrm>
          <a:prstGeom prst="rect">
            <a:avLst/>
          </a:prstGeom>
          <a:noFill/>
        </p:spPr>
        <p:txBody>
          <a:bodyPr wrap="square" rtlCol="0">
            <a:spAutoFit/>
          </a:bodyPr>
          <a:lstStyle/>
          <a:p>
            <a:pPr algn="ctr" defTabSz="1097280">
              <a:buClr>
                <a:srgbClr val="000000"/>
              </a:buClr>
            </a:pPr>
            <a:r>
              <a:rPr lang="en-US" sz="1680" kern="0" dirty="0">
                <a:solidFill>
                  <a:srgbClr val="000000"/>
                </a:solidFill>
                <a:latin typeface="Arial"/>
                <a:cs typeface="Arial"/>
                <a:sym typeface="Arial"/>
              </a:rPr>
              <a:t>Improve the quality of maternal, neonatal, and pediatric care.</a:t>
            </a:r>
            <a:endParaRPr lang="pt-BR" sz="1680" kern="0" dirty="0">
              <a:solidFill>
                <a:srgbClr val="000000"/>
              </a:solidFill>
              <a:latin typeface="Arial"/>
              <a:cs typeface="Arial"/>
              <a:sym typeface="Arial"/>
            </a:endParaRPr>
          </a:p>
        </p:txBody>
      </p:sp>
      <p:pic>
        <p:nvPicPr>
          <p:cNvPr id="6" name="Imagem 5">
            <a:extLst>
              <a:ext uri="{FF2B5EF4-FFF2-40B4-BE49-F238E27FC236}">
                <a16:creationId xmlns:a16="http://schemas.microsoft.com/office/drawing/2014/main" id="{9BFEBB67-0205-4CBE-B337-9272E62CCDED}"/>
              </a:ext>
            </a:extLst>
          </p:cNvPr>
          <p:cNvPicPr>
            <a:picLocks noChangeAspect="1"/>
          </p:cNvPicPr>
          <p:nvPr/>
        </p:nvPicPr>
        <p:blipFill>
          <a:blip r:embed="rId5"/>
          <a:stretch>
            <a:fillRect/>
          </a:stretch>
        </p:blipFill>
        <p:spPr>
          <a:xfrm>
            <a:off x="5224053" y="1031497"/>
            <a:ext cx="1618978" cy="1609831"/>
          </a:xfrm>
          <a:prstGeom prst="rect">
            <a:avLst/>
          </a:prstGeom>
        </p:spPr>
      </p:pic>
      <p:sp>
        <p:nvSpPr>
          <p:cNvPr id="14" name="Seta: para a Direita 13">
            <a:extLst>
              <a:ext uri="{FF2B5EF4-FFF2-40B4-BE49-F238E27FC236}">
                <a16:creationId xmlns:a16="http://schemas.microsoft.com/office/drawing/2014/main" id="{B966DB75-06AE-42E1-A7EF-BD81A0B1619F}"/>
              </a:ext>
            </a:extLst>
          </p:cNvPr>
          <p:cNvSpPr/>
          <p:nvPr/>
        </p:nvSpPr>
        <p:spPr>
          <a:xfrm>
            <a:off x="4254136" y="1665517"/>
            <a:ext cx="666206" cy="3918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
        <p:nvSpPr>
          <p:cNvPr id="17" name="Retângulo: Cantos Arredondados 16">
            <a:extLst>
              <a:ext uri="{FF2B5EF4-FFF2-40B4-BE49-F238E27FC236}">
                <a16:creationId xmlns:a16="http://schemas.microsoft.com/office/drawing/2014/main" id="{0BF88571-81C1-40F2-8D21-43DA34452A67}"/>
              </a:ext>
            </a:extLst>
          </p:cNvPr>
          <p:cNvSpPr/>
          <p:nvPr/>
        </p:nvSpPr>
        <p:spPr>
          <a:xfrm>
            <a:off x="3418109" y="3184286"/>
            <a:ext cx="2351315" cy="91113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
        <p:nvSpPr>
          <p:cNvPr id="18" name="CaixaDeTexto 17">
            <a:extLst>
              <a:ext uri="{FF2B5EF4-FFF2-40B4-BE49-F238E27FC236}">
                <a16:creationId xmlns:a16="http://schemas.microsoft.com/office/drawing/2014/main" id="{3FB94B97-AAAB-4F1C-95E5-160A94022102}"/>
              </a:ext>
            </a:extLst>
          </p:cNvPr>
          <p:cNvSpPr txBox="1"/>
          <p:nvPr/>
        </p:nvSpPr>
        <p:spPr>
          <a:xfrm>
            <a:off x="3418109" y="3209023"/>
            <a:ext cx="2351315" cy="867930"/>
          </a:xfrm>
          <a:prstGeom prst="rect">
            <a:avLst/>
          </a:prstGeom>
          <a:noFill/>
        </p:spPr>
        <p:txBody>
          <a:bodyPr wrap="square" rtlCol="0">
            <a:spAutoFit/>
          </a:bodyPr>
          <a:lstStyle/>
          <a:p>
            <a:pPr algn="ctr" defTabSz="1097280">
              <a:buClr>
                <a:srgbClr val="000000"/>
              </a:buClr>
            </a:pPr>
            <a:r>
              <a:rPr lang="en-US" sz="1680" kern="0" dirty="0">
                <a:solidFill>
                  <a:srgbClr val="000000"/>
                </a:solidFill>
                <a:latin typeface="Arial"/>
                <a:cs typeface="Arial"/>
                <a:sym typeface="Arial"/>
              </a:rPr>
              <a:t>Unemployed younger people to become employed.</a:t>
            </a:r>
            <a:endParaRPr lang="pt-BR" sz="1680" kern="0" dirty="0">
              <a:solidFill>
                <a:srgbClr val="000000"/>
              </a:solidFill>
              <a:latin typeface="Arial"/>
              <a:cs typeface="Arial"/>
              <a:sym typeface="Arial"/>
            </a:endParaRPr>
          </a:p>
        </p:txBody>
      </p:sp>
      <p:sp>
        <p:nvSpPr>
          <p:cNvPr id="20" name="Seta: para a Direita 19">
            <a:extLst>
              <a:ext uri="{FF2B5EF4-FFF2-40B4-BE49-F238E27FC236}">
                <a16:creationId xmlns:a16="http://schemas.microsoft.com/office/drawing/2014/main" id="{55245C23-4967-438D-AFB8-5F9CCD056097}"/>
              </a:ext>
            </a:extLst>
          </p:cNvPr>
          <p:cNvSpPr/>
          <p:nvPr/>
        </p:nvSpPr>
        <p:spPr>
          <a:xfrm>
            <a:off x="6092733" y="3439015"/>
            <a:ext cx="666206" cy="3918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
        <p:nvSpPr>
          <p:cNvPr id="21" name="Retângulo: Cantos Arredondados 20">
            <a:extLst>
              <a:ext uri="{FF2B5EF4-FFF2-40B4-BE49-F238E27FC236}">
                <a16:creationId xmlns:a16="http://schemas.microsoft.com/office/drawing/2014/main" id="{8B445104-B33D-45EF-915C-1667B4333A7A}"/>
              </a:ext>
            </a:extLst>
          </p:cNvPr>
          <p:cNvSpPr/>
          <p:nvPr/>
        </p:nvSpPr>
        <p:spPr>
          <a:xfrm>
            <a:off x="5593352" y="4945096"/>
            <a:ext cx="2351315" cy="91113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sp>
        <p:nvSpPr>
          <p:cNvPr id="22" name="CaixaDeTexto 21">
            <a:extLst>
              <a:ext uri="{FF2B5EF4-FFF2-40B4-BE49-F238E27FC236}">
                <a16:creationId xmlns:a16="http://schemas.microsoft.com/office/drawing/2014/main" id="{3C5893EA-DB6B-46FE-9C2E-DDB1E4095209}"/>
              </a:ext>
            </a:extLst>
          </p:cNvPr>
          <p:cNvSpPr txBox="1"/>
          <p:nvPr/>
        </p:nvSpPr>
        <p:spPr>
          <a:xfrm>
            <a:off x="5593352" y="4969834"/>
            <a:ext cx="2351315" cy="867930"/>
          </a:xfrm>
          <a:prstGeom prst="rect">
            <a:avLst/>
          </a:prstGeom>
          <a:noFill/>
        </p:spPr>
        <p:txBody>
          <a:bodyPr wrap="square" rtlCol="0">
            <a:spAutoFit/>
          </a:bodyPr>
          <a:lstStyle/>
          <a:p>
            <a:pPr algn="ctr" defTabSz="1097280">
              <a:buClr>
                <a:srgbClr val="000000"/>
              </a:buClr>
            </a:pPr>
            <a:r>
              <a:rPr lang="en-US" sz="1680" kern="0" dirty="0">
                <a:solidFill>
                  <a:srgbClr val="000000"/>
                </a:solidFill>
                <a:latin typeface="Arial"/>
                <a:cs typeface="Arial"/>
                <a:sym typeface="Arial"/>
              </a:rPr>
              <a:t>Improve the quality of education and student learning outcomes.</a:t>
            </a:r>
            <a:endParaRPr lang="pt-BR" sz="1680" kern="0" dirty="0">
              <a:solidFill>
                <a:srgbClr val="000000"/>
              </a:solidFill>
              <a:latin typeface="Arial"/>
              <a:cs typeface="Arial"/>
              <a:sym typeface="Arial"/>
            </a:endParaRPr>
          </a:p>
        </p:txBody>
      </p:sp>
      <p:sp>
        <p:nvSpPr>
          <p:cNvPr id="24" name="Seta: para a Direita 23">
            <a:extLst>
              <a:ext uri="{FF2B5EF4-FFF2-40B4-BE49-F238E27FC236}">
                <a16:creationId xmlns:a16="http://schemas.microsoft.com/office/drawing/2014/main" id="{B3C8A860-2AE0-49CB-B6CA-1879A2E2BCBA}"/>
              </a:ext>
            </a:extLst>
          </p:cNvPr>
          <p:cNvSpPr/>
          <p:nvPr/>
        </p:nvSpPr>
        <p:spPr>
          <a:xfrm>
            <a:off x="8267975" y="5199825"/>
            <a:ext cx="666206" cy="3918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
                <a:srgbClr val="000000"/>
              </a:buClr>
            </a:pPr>
            <a:endParaRPr lang="pt-BR" sz="1680" kern="0">
              <a:solidFill>
                <a:srgbClr val="FFFFFF"/>
              </a:solidFill>
              <a:latin typeface="Arial"/>
              <a:sym typeface="Arial"/>
            </a:endParaRPr>
          </a:p>
        </p:txBody>
      </p:sp>
      <p:pic>
        <p:nvPicPr>
          <p:cNvPr id="25" name="Imagem 24">
            <a:extLst>
              <a:ext uri="{FF2B5EF4-FFF2-40B4-BE49-F238E27FC236}">
                <a16:creationId xmlns:a16="http://schemas.microsoft.com/office/drawing/2014/main" id="{690E535A-59F2-4478-B71A-1A7D54F0531A}"/>
              </a:ext>
            </a:extLst>
          </p:cNvPr>
          <p:cNvPicPr>
            <a:picLocks noChangeAspect="1"/>
          </p:cNvPicPr>
          <p:nvPr/>
        </p:nvPicPr>
        <p:blipFill>
          <a:blip r:embed="rId6"/>
          <a:stretch>
            <a:fillRect/>
          </a:stretch>
        </p:blipFill>
        <p:spPr>
          <a:xfrm>
            <a:off x="7029178" y="2837479"/>
            <a:ext cx="1604282" cy="1586749"/>
          </a:xfrm>
          <a:prstGeom prst="rect">
            <a:avLst/>
          </a:prstGeom>
        </p:spPr>
      </p:pic>
      <p:pic>
        <p:nvPicPr>
          <p:cNvPr id="27" name="Imagem 26">
            <a:extLst>
              <a:ext uri="{FF2B5EF4-FFF2-40B4-BE49-F238E27FC236}">
                <a16:creationId xmlns:a16="http://schemas.microsoft.com/office/drawing/2014/main" id="{F38504D8-0818-47FA-8330-213F246BE1C5}"/>
              </a:ext>
            </a:extLst>
          </p:cNvPr>
          <p:cNvPicPr>
            <a:picLocks noChangeAspect="1"/>
          </p:cNvPicPr>
          <p:nvPr/>
        </p:nvPicPr>
        <p:blipFill>
          <a:blip r:embed="rId7"/>
          <a:stretch>
            <a:fillRect/>
          </a:stretch>
        </p:blipFill>
        <p:spPr>
          <a:xfrm>
            <a:off x="9257491" y="4555672"/>
            <a:ext cx="1518404" cy="1543994"/>
          </a:xfrm>
          <a:prstGeom prst="rect">
            <a:avLst/>
          </a:prstGeom>
        </p:spPr>
      </p:pic>
    </p:spTree>
    <p:extLst>
      <p:ext uri="{BB962C8B-B14F-4D97-AF65-F5344CB8AC3E}">
        <p14:creationId xmlns:p14="http://schemas.microsoft.com/office/powerpoint/2010/main" val="23303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PowerPoint">
  <a:themeElements>
    <a:clrScheme name="Custom 5">
      <a:dk1>
        <a:srgbClr val="000000"/>
      </a:dk1>
      <a:lt1>
        <a:srgbClr val="FFFFFF"/>
      </a:lt1>
      <a:dk2>
        <a:srgbClr val="1F497D"/>
      </a:dk2>
      <a:lt2>
        <a:srgbClr val="EEECE1"/>
      </a:lt2>
      <a:accent1>
        <a:srgbClr val="002047"/>
      </a:accent1>
      <a:accent2>
        <a:srgbClr val="00619B"/>
      </a:accent2>
      <a:accent3>
        <a:srgbClr val="D7D2CB"/>
      </a:accent3>
      <a:accent4>
        <a:srgbClr val="D76124"/>
      </a:accent4>
      <a:accent5>
        <a:srgbClr val="491463"/>
      </a:accent5>
      <a:accent6>
        <a:srgbClr val="3A9349"/>
      </a:accent6>
      <a:hlink>
        <a:srgbClr val="00619B"/>
      </a:hlink>
      <a:folHlink>
        <a:srgbClr val="491463"/>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1A643DF3-C692-3944-86D0-BC6612145925}" vid="{9A92834F-DF80-504A-8AE0-65D994F0B02E}"/>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e3df429-9674-4c81-9594-d827b663cb8f">
      <UserInfo>
        <DisplayName>Michael Gibson</DisplayName>
        <AccountId>38</AccountId>
        <AccountType/>
      </UserInfo>
      <UserInfo>
        <DisplayName>Fernando Domingos</DisplayName>
        <AccountId>464</AccountId>
        <AccountType/>
      </UserInfo>
      <UserInfo>
        <DisplayName>Laura Bonsaver</DisplayName>
        <AccountId>83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B285975A48184DA1244D3B38F9225D" ma:contentTypeVersion="13" ma:contentTypeDescription="Create a new document." ma:contentTypeScope="" ma:versionID="f423a1f18c1b5edb94bffbcc5f2ac412">
  <xsd:schema xmlns:xsd="http://www.w3.org/2001/XMLSchema" xmlns:xs="http://www.w3.org/2001/XMLSchema" xmlns:p="http://schemas.microsoft.com/office/2006/metadata/properties" xmlns:ns2="3b76b14c-b984-4250-8bc5-af6ba7bb3cfe" xmlns:ns3="6e3df429-9674-4c81-9594-d827b663cb8f" targetNamespace="http://schemas.microsoft.com/office/2006/metadata/properties" ma:root="true" ma:fieldsID="31d9ed8220981c5d70bc01decde6603c" ns2:_="" ns3:_="">
    <xsd:import namespace="3b76b14c-b984-4250-8bc5-af6ba7bb3cfe"/>
    <xsd:import namespace="6e3df429-9674-4c81-9594-d827b663cb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6b14c-b984-4250-8bc5-af6ba7bb3c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e3df429-9674-4c81-9594-d827b663cb8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E72C19-A563-4BBB-8E46-075C282A164C}">
  <ds:schemaRefs>
    <ds:schemaRef ds:uri="http://schemas.microsoft.com/sharepoint/v3/contenttype/forms"/>
  </ds:schemaRefs>
</ds:datastoreItem>
</file>

<file path=customXml/itemProps2.xml><?xml version="1.0" encoding="utf-8"?>
<ds:datastoreItem xmlns:ds="http://schemas.openxmlformats.org/officeDocument/2006/customXml" ds:itemID="{1F7A3DDE-39F3-40E3-815F-D8FDC3144219}">
  <ds:schemaRefs>
    <ds:schemaRef ds:uri="http://schemas.microsoft.com/office/2006/documentManagement/types"/>
    <ds:schemaRef ds:uri="6e3df429-9674-4c81-9594-d827b663cb8f"/>
    <ds:schemaRef ds:uri="http://purl.org/dc/dcmitype/"/>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3b76b14c-b984-4250-8bc5-af6ba7bb3cfe"/>
  </ds:schemaRefs>
</ds:datastoreItem>
</file>

<file path=customXml/itemProps3.xml><?xml version="1.0" encoding="utf-8"?>
<ds:datastoreItem xmlns:ds="http://schemas.openxmlformats.org/officeDocument/2006/customXml" ds:itemID="{8E4E835D-1A21-47A9-9261-6BA1C70776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76b14c-b984-4250-8bc5-af6ba7bb3cfe"/>
    <ds:schemaRef ds:uri="6e3df429-9674-4c81-9594-d827b663cb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136</TotalTime>
  <Words>1872</Words>
  <Application>Microsoft Office PowerPoint</Application>
  <PresentationFormat>Widescreen</PresentationFormat>
  <Paragraphs>276</Paragraphs>
  <Slides>45</Slides>
  <Notes>21</Notes>
  <HiddenSlides>0</HiddenSlides>
  <MMClips>0</MMClips>
  <ScaleCrop>false</ScaleCrop>
  <HeadingPairs>
    <vt:vector size="4" baseType="variant">
      <vt:variant>
        <vt:lpstr>Theme</vt:lpstr>
      </vt:variant>
      <vt:variant>
        <vt:i4>5</vt:i4>
      </vt:variant>
      <vt:variant>
        <vt:lpstr>Slide Titles</vt:lpstr>
      </vt:variant>
      <vt:variant>
        <vt:i4>45</vt:i4>
      </vt:variant>
    </vt:vector>
  </HeadingPairs>
  <TitlesOfParts>
    <vt:vector size="50" baseType="lpstr">
      <vt:lpstr>PowerPoint</vt:lpstr>
      <vt:lpstr>Office Theme</vt:lpstr>
      <vt:lpstr>Custom Design</vt:lpstr>
      <vt:lpstr>1_Office Theme</vt:lpstr>
      <vt:lpstr>Simple Light</vt:lpstr>
      <vt:lpstr>2022 Spring Hack and Learn 24 March – kick off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 #21 Analyse the trend of  Foreign Philanthropy in India</vt:lpstr>
      <vt:lpstr>The Problem Statement </vt:lpstr>
      <vt:lpstr>Challenge Description: Analyse the trend of foreign philanthropy in India. </vt:lpstr>
      <vt:lpstr>Dataset download link </vt:lpstr>
      <vt:lpstr>Slack Channel Details</vt:lpstr>
      <vt:lpstr>Thank you. </vt:lpstr>
      <vt:lpstr>The Village Enterprise challenge Spring Hack and Learn – March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Education Outcomes Fund challenge Spring Hack and Learn – March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Juliana Outes Velarde</cp:lastModifiedBy>
  <cp:revision>28</cp:revision>
  <dcterms:created xsi:type="dcterms:W3CDTF">2021-01-18T13:12:34Z</dcterms:created>
  <dcterms:modified xsi:type="dcterms:W3CDTF">2022-03-24T10:51:21Z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0x0101006DB285975A48184DA1244D3B38F9225D</vt:lpwstr>
  </property>
</Properties>
</file>