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mp4" ContentType="video/mp4"/>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theme/theme4.xml" ContentType="application/vnd.openxmlformats-officedocument.theme+xml"/>
  <Override PartName="/ppt/tags/tag70.xml" ContentType="application/vnd.openxmlformats-officedocument.presentationml.tags+xml"/>
  <Override PartName="/ppt/tags/tag71.xml" ContentType="application/vnd.openxmlformats-officedocument.presentationml.tags+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omments/modernComment_1B51_3C1BD860.xml" ContentType="application/vnd.ms-powerpoint.comment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3.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3" r:id="rId4"/>
    <p:sldMasterId id="2147483741" r:id="rId5"/>
    <p:sldMasterId id="2147483693" r:id="rId6"/>
    <p:sldMasterId id="2147483660" r:id="rId7"/>
  </p:sldMasterIdLst>
  <p:notesMasterIdLst>
    <p:notesMasterId r:id="rId51"/>
  </p:notesMasterIdLst>
  <p:sldIdLst>
    <p:sldId id="257" r:id="rId8"/>
    <p:sldId id="368" r:id="rId9"/>
    <p:sldId id="6993" r:id="rId10"/>
    <p:sldId id="6979" r:id="rId11"/>
    <p:sldId id="304" r:id="rId12"/>
    <p:sldId id="7012" r:id="rId13"/>
    <p:sldId id="7051" r:id="rId14"/>
    <p:sldId id="7013" r:id="rId15"/>
    <p:sldId id="7052" r:id="rId16"/>
    <p:sldId id="7014" r:id="rId17"/>
    <p:sldId id="7054" r:id="rId18"/>
    <p:sldId id="7053" r:id="rId19"/>
    <p:sldId id="7016" r:id="rId20"/>
    <p:sldId id="7017" r:id="rId21"/>
    <p:sldId id="7018" r:id="rId22"/>
    <p:sldId id="7019" r:id="rId23"/>
    <p:sldId id="7023" r:id="rId24"/>
    <p:sldId id="7021" r:id="rId25"/>
    <p:sldId id="7024" r:id="rId26"/>
    <p:sldId id="7025" r:id="rId27"/>
    <p:sldId id="7055" r:id="rId28"/>
    <p:sldId id="7027" r:id="rId29"/>
    <p:sldId id="7028" r:id="rId30"/>
    <p:sldId id="7029" r:id="rId31"/>
    <p:sldId id="7030" r:id="rId32"/>
    <p:sldId id="7031" r:id="rId33"/>
    <p:sldId id="7032" r:id="rId34"/>
    <p:sldId id="7034" r:id="rId35"/>
    <p:sldId id="7035" r:id="rId36"/>
    <p:sldId id="7036" r:id="rId37"/>
    <p:sldId id="7037" r:id="rId38"/>
    <p:sldId id="7038" r:id="rId39"/>
    <p:sldId id="7039" r:id="rId40"/>
    <p:sldId id="7056" r:id="rId41"/>
    <p:sldId id="7041" r:id="rId42"/>
    <p:sldId id="7042" r:id="rId43"/>
    <p:sldId id="7043" r:id="rId44"/>
    <p:sldId id="7044" r:id="rId45"/>
    <p:sldId id="7048" r:id="rId46"/>
    <p:sldId id="7049" r:id="rId47"/>
    <p:sldId id="7011" r:id="rId48"/>
    <p:sldId id="7010" r:id="rId49"/>
    <p:sldId id="6998"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1FE9303-F290-9250-6F17-982502BD0069}" name="Divya Baron" initials="DB" userId="S::manc3336@ox.ac.uk::50a1f0bb-f8bf-4e9c-9319-80e1bd410fb2"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38ADF76-7021-DAAD-C6F6-7E806D13999F}" v="123" dt="2025-01-28T15:20:57.743"/>
    <p1510:client id="{128B75E5-C7A6-031F-1D57-6179326B0E38}" v="87" dt="2025-01-29T10:01:58.310"/>
    <p1510:client id="{232704EE-8553-2246-C563-5EC40F12B983}" v="602" dt="2025-01-29T10:04:43.269"/>
    <p1510:client id="{4C4D5AB8-24C7-3578-48BA-D4667232EF98}" v="217" dt="2025-01-28T23:57:56.839"/>
    <p1510:client id="{5411A6CA-9464-CA3D-E9FB-43FEE729A6C8}" v="23" dt="2025-01-28T15:27:35.020"/>
    <p1510:client id="{725E6CDD-6F05-A0E0-4876-BCEC758F5442}" v="132" dt="2025-01-28T15:37:20.18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tableStyles" Target="tableStyle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viewProps" Target="viewProps.xml"/><Relationship Id="rId5" Type="http://schemas.openxmlformats.org/officeDocument/2006/relationships/slideMaster" Target="slideMasters/slideMaster2.xml"/><Relationship Id="rId19" Type="http://schemas.openxmlformats.org/officeDocument/2006/relationships/slide" Target="slides/slide12.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microsoft.com/office/2015/10/relationships/revisionInfo" Target="revisionInfo.xml"/><Relationship Id="rId8" Type="http://schemas.openxmlformats.org/officeDocument/2006/relationships/slide" Target="slides/slide1.xml"/><Relationship Id="rId51" Type="http://schemas.openxmlformats.org/officeDocument/2006/relationships/notesMaster" Target="notesMasters/notesMaster1.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microsoft.com/office/2018/10/relationships/authors" Target="authors.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presProps" Target="presProps.xml"/></Relationships>
</file>

<file path=ppt/comments/modernComment_1B51_3C1BD860.xml><?xml version="1.0" encoding="utf-8"?>
<p188:cmLst xmlns:a="http://schemas.openxmlformats.org/drawingml/2006/main" xmlns:r="http://schemas.openxmlformats.org/officeDocument/2006/relationships" xmlns:p188="http://schemas.microsoft.com/office/powerpoint/2018/8/main">
  <p188:cm id="{1DD37129-5027-45A9-9198-5D84DB29B3D0}" authorId="{91FE9303-F290-9250-6F17-982502BD0069}" created="2024-11-11T15:47:19.884">
    <ac:deMkLst xmlns:ac="http://schemas.microsoft.com/office/drawing/2013/main/command">
      <pc:docMk xmlns:pc="http://schemas.microsoft.com/office/powerpoint/2013/main/command"/>
      <pc:sldMk xmlns:pc="http://schemas.microsoft.com/office/powerpoint/2013/main/command" cId="1008457824" sldId="6993"/>
      <ac:picMk id="5" creationId="{4F06584A-4E6C-0454-E8B9-C92DB13815FB}"/>
    </ac:deMkLst>
    <p188:txBody>
      <a:bodyPr/>
      <a:lstStyle/>
      <a:p>
        <a:r>
          <a:rPr lang="en-US"/>
          <a:t>Add SOC25?</a:t>
        </a:r>
      </a:p>
    </p188:txBody>
  </p188:cm>
</p188:cmLst>
</file>

<file path=ppt/diagrams/_rels/data4.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svg"/><Relationship Id="rId1" Type="http://schemas.openxmlformats.org/officeDocument/2006/relationships/image" Target="../media/image65.png"/><Relationship Id="rId6" Type="http://schemas.openxmlformats.org/officeDocument/2006/relationships/image" Target="../media/image70.svg"/><Relationship Id="rId5" Type="http://schemas.openxmlformats.org/officeDocument/2006/relationships/image" Target="../media/image69.png"/><Relationship Id="rId4" Type="http://schemas.openxmlformats.org/officeDocument/2006/relationships/image" Target="../media/image68.svg"/></Relationships>
</file>

<file path=ppt/diagrams/_rels/data9.xml.rels><?xml version="1.0" encoding="UTF-8" standalone="yes"?>
<Relationships xmlns="http://schemas.openxmlformats.org/package/2006/relationships"><Relationship Id="rId8" Type="http://schemas.openxmlformats.org/officeDocument/2006/relationships/image" Target="../media/image100.svg"/><Relationship Id="rId3" Type="http://schemas.openxmlformats.org/officeDocument/2006/relationships/image" Target="../media/image95.png"/><Relationship Id="rId7" Type="http://schemas.openxmlformats.org/officeDocument/2006/relationships/image" Target="../media/image99.png"/><Relationship Id="rId2" Type="http://schemas.openxmlformats.org/officeDocument/2006/relationships/image" Target="../media/image94.svg"/><Relationship Id="rId1" Type="http://schemas.openxmlformats.org/officeDocument/2006/relationships/image" Target="../media/image93.png"/><Relationship Id="rId6" Type="http://schemas.openxmlformats.org/officeDocument/2006/relationships/image" Target="../media/image98.svg"/><Relationship Id="rId5" Type="http://schemas.openxmlformats.org/officeDocument/2006/relationships/image" Target="../media/image97.png"/><Relationship Id="rId4" Type="http://schemas.openxmlformats.org/officeDocument/2006/relationships/image" Target="../media/image96.svg"/></Relationships>
</file>

<file path=ppt/diagrams/_rels/drawing4.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svg"/><Relationship Id="rId1" Type="http://schemas.openxmlformats.org/officeDocument/2006/relationships/image" Target="../media/image65.png"/><Relationship Id="rId6" Type="http://schemas.openxmlformats.org/officeDocument/2006/relationships/image" Target="../media/image70.svg"/><Relationship Id="rId5" Type="http://schemas.openxmlformats.org/officeDocument/2006/relationships/image" Target="../media/image69.png"/><Relationship Id="rId4" Type="http://schemas.openxmlformats.org/officeDocument/2006/relationships/image" Target="../media/image68.svg"/></Relationships>
</file>

<file path=ppt/diagrams/_rels/drawing9.xml.rels><?xml version="1.0" encoding="UTF-8" standalone="yes"?>
<Relationships xmlns="http://schemas.openxmlformats.org/package/2006/relationships"><Relationship Id="rId8" Type="http://schemas.openxmlformats.org/officeDocument/2006/relationships/image" Target="../media/image100.svg"/><Relationship Id="rId3" Type="http://schemas.openxmlformats.org/officeDocument/2006/relationships/image" Target="../media/image95.png"/><Relationship Id="rId7" Type="http://schemas.openxmlformats.org/officeDocument/2006/relationships/image" Target="../media/image99.png"/><Relationship Id="rId2" Type="http://schemas.openxmlformats.org/officeDocument/2006/relationships/image" Target="../media/image94.svg"/><Relationship Id="rId1" Type="http://schemas.openxmlformats.org/officeDocument/2006/relationships/image" Target="../media/image93.png"/><Relationship Id="rId6" Type="http://schemas.openxmlformats.org/officeDocument/2006/relationships/image" Target="../media/image98.svg"/><Relationship Id="rId5" Type="http://schemas.openxmlformats.org/officeDocument/2006/relationships/image" Target="../media/image97.png"/><Relationship Id="rId4" Type="http://schemas.openxmlformats.org/officeDocument/2006/relationships/image" Target="../media/image96.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0DEDE94-F19A-4782-BB77-4A77E152ADC5}"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DD7DDD64-5227-4625-8A6D-173F61FF87DD}">
      <dgm:prSet/>
      <dgm:spPr/>
      <dgm:t>
        <a:bodyPr/>
        <a:lstStyle/>
        <a:p>
          <a:pPr rtl="0"/>
          <a:r>
            <a:rPr lang="en-US"/>
            <a:t>Aim: </a:t>
          </a:r>
          <a:r>
            <a:rPr lang="en-US" err="1"/>
            <a:t>summarise</a:t>
          </a:r>
          <a:r>
            <a:rPr lang="en-US"/>
            <a:t> the key findings of the</a:t>
          </a:r>
          <a:r>
            <a:rPr lang="en-US">
              <a:latin typeface="Trebuchet MS" panose="020B0603020202020204"/>
            </a:rPr>
            <a:t> second</a:t>
          </a:r>
          <a:r>
            <a:rPr lang="en-US"/>
            <a:t> report from GO Lab’s evaluation of the Mental Health and Employment Partnership (MHEP) Projects commissioned under the Life Chances Fund (LCF). </a:t>
          </a:r>
        </a:p>
      </dgm:t>
    </dgm:pt>
    <dgm:pt modelId="{FA96EAEF-07CE-4D3C-8F67-239D83213C03}" type="parTrans" cxnId="{CDE85435-8F34-4005-BE49-844344300456}">
      <dgm:prSet/>
      <dgm:spPr/>
      <dgm:t>
        <a:bodyPr/>
        <a:lstStyle/>
        <a:p>
          <a:endParaRPr lang="en-US"/>
        </a:p>
      </dgm:t>
    </dgm:pt>
    <dgm:pt modelId="{EB943ED7-C816-4A29-95EA-01AD88DBB779}" type="sibTrans" cxnId="{CDE85435-8F34-4005-BE49-844344300456}">
      <dgm:prSet/>
      <dgm:spPr/>
      <dgm:t>
        <a:bodyPr/>
        <a:lstStyle/>
        <a:p>
          <a:endParaRPr lang="en-US"/>
        </a:p>
      </dgm:t>
    </dgm:pt>
    <dgm:pt modelId="{7107D81E-4EE3-4F8D-8BC0-7F62292BFE0D}">
      <dgm:prSet/>
      <dgm:spPr/>
      <dgm:t>
        <a:bodyPr/>
        <a:lstStyle/>
        <a:p>
          <a:r>
            <a:rPr lang="en-US"/>
            <a:t>Introduction</a:t>
          </a:r>
        </a:p>
      </dgm:t>
    </dgm:pt>
    <dgm:pt modelId="{8A2769EB-E566-4386-9D0F-EE380781C1AA}" type="parTrans" cxnId="{AD90FC3D-35B5-4B7F-B7CA-1A06640CDD2B}">
      <dgm:prSet/>
      <dgm:spPr/>
      <dgm:t>
        <a:bodyPr/>
        <a:lstStyle/>
        <a:p>
          <a:endParaRPr lang="en-US"/>
        </a:p>
      </dgm:t>
    </dgm:pt>
    <dgm:pt modelId="{125A680D-96D9-46FA-B381-48F1EDACBBB4}" type="sibTrans" cxnId="{AD90FC3D-35B5-4B7F-B7CA-1A06640CDD2B}">
      <dgm:prSet/>
      <dgm:spPr/>
      <dgm:t>
        <a:bodyPr/>
        <a:lstStyle/>
        <a:p>
          <a:endParaRPr lang="en-US"/>
        </a:p>
      </dgm:t>
    </dgm:pt>
    <dgm:pt modelId="{00780DCF-83E9-4F95-BB1D-0F0E3E42DC02}">
      <dgm:prSet/>
      <dgm:spPr/>
      <dgm:t>
        <a:bodyPr/>
        <a:lstStyle/>
        <a:p>
          <a:r>
            <a:rPr lang="en-US"/>
            <a:t>Methods</a:t>
          </a:r>
        </a:p>
      </dgm:t>
    </dgm:pt>
    <dgm:pt modelId="{A27AF6EF-1A53-4575-870F-E7DCCBE8FC50}" type="parTrans" cxnId="{2429CE90-26BB-4415-8859-575B94E448D0}">
      <dgm:prSet/>
      <dgm:spPr/>
      <dgm:t>
        <a:bodyPr/>
        <a:lstStyle/>
        <a:p>
          <a:endParaRPr lang="en-US"/>
        </a:p>
      </dgm:t>
    </dgm:pt>
    <dgm:pt modelId="{2B993CD5-165A-4F60-8A5D-9082492A3F45}" type="sibTrans" cxnId="{2429CE90-26BB-4415-8859-575B94E448D0}">
      <dgm:prSet/>
      <dgm:spPr/>
      <dgm:t>
        <a:bodyPr/>
        <a:lstStyle/>
        <a:p>
          <a:endParaRPr lang="en-US"/>
        </a:p>
      </dgm:t>
    </dgm:pt>
    <dgm:pt modelId="{C7166AE7-9C93-4FE2-BB1D-0394EF68497C}">
      <dgm:prSet/>
      <dgm:spPr/>
      <dgm:t>
        <a:bodyPr/>
        <a:lstStyle/>
        <a:p>
          <a:r>
            <a:rPr lang="en-US"/>
            <a:t>Findings</a:t>
          </a:r>
        </a:p>
      </dgm:t>
    </dgm:pt>
    <dgm:pt modelId="{A37E7999-7796-465E-8FA7-00853808A659}" type="parTrans" cxnId="{A0BD6629-EC35-43EA-861B-5BD00491219C}">
      <dgm:prSet/>
      <dgm:spPr/>
      <dgm:t>
        <a:bodyPr/>
        <a:lstStyle/>
        <a:p>
          <a:endParaRPr lang="en-US"/>
        </a:p>
      </dgm:t>
    </dgm:pt>
    <dgm:pt modelId="{1315E5DD-C243-454E-A884-92247DCFA048}" type="sibTrans" cxnId="{A0BD6629-EC35-43EA-861B-5BD00491219C}">
      <dgm:prSet/>
      <dgm:spPr/>
      <dgm:t>
        <a:bodyPr/>
        <a:lstStyle/>
        <a:p>
          <a:endParaRPr lang="en-US"/>
        </a:p>
      </dgm:t>
    </dgm:pt>
    <dgm:pt modelId="{9478510C-E625-425D-B877-970F9A9ED940}">
      <dgm:prSet/>
      <dgm:spPr/>
      <dgm:t>
        <a:bodyPr/>
        <a:lstStyle/>
        <a:p>
          <a:r>
            <a:rPr lang="en-US"/>
            <a:t>Conclusion</a:t>
          </a:r>
        </a:p>
      </dgm:t>
    </dgm:pt>
    <dgm:pt modelId="{FE999396-A07B-4137-8F90-0AFC9361CC08}" type="parTrans" cxnId="{C1C34164-7122-4D22-90F7-FC9380621ECF}">
      <dgm:prSet/>
      <dgm:spPr/>
      <dgm:t>
        <a:bodyPr/>
        <a:lstStyle/>
        <a:p>
          <a:endParaRPr lang="en-US"/>
        </a:p>
      </dgm:t>
    </dgm:pt>
    <dgm:pt modelId="{04E31A93-7735-4919-83A8-B63BB7CFFFC3}" type="sibTrans" cxnId="{C1C34164-7122-4D22-90F7-FC9380621ECF}">
      <dgm:prSet/>
      <dgm:spPr/>
      <dgm:t>
        <a:bodyPr/>
        <a:lstStyle/>
        <a:p>
          <a:endParaRPr lang="en-US"/>
        </a:p>
      </dgm:t>
    </dgm:pt>
    <dgm:pt modelId="{68762C53-84FE-4941-B86C-AA6B9B60DCEB}" type="pres">
      <dgm:prSet presAssocID="{20DEDE94-F19A-4782-BB77-4A77E152ADC5}" presName="linear" presStyleCnt="0">
        <dgm:presLayoutVars>
          <dgm:animLvl val="lvl"/>
          <dgm:resizeHandles val="exact"/>
        </dgm:presLayoutVars>
      </dgm:prSet>
      <dgm:spPr/>
    </dgm:pt>
    <dgm:pt modelId="{2DEC5CBA-B097-4893-8B35-3E3AFA47C617}" type="pres">
      <dgm:prSet presAssocID="{DD7DDD64-5227-4625-8A6D-173F61FF87DD}" presName="parentText" presStyleLbl="node1" presStyleIdx="0" presStyleCnt="1">
        <dgm:presLayoutVars>
          <dgm:chMax val="0"/>
          <dgm:bulletEnabled val="1"/>
        </dgm:presLayoutVars>
      </dgm:prSet>
      <dgm:spPr/>
    </dgm:pt>
    <dgm:pt modelId="{F0769DF9-2851-4166-83C4-136A0E9DE72A}" type="pres">
      <dgm:prSet presAssocID="{DD7DDD64-5227-4625-8A6D-173F61FF87DD}" presName="childText" presStyleLbl="revTx" presStyleIdx="0" presStyleCnt="1">
        <dgm:presLayoutVars>
          <dgm:bulletEnabled val="1"/>
        </dgm:presLayoutVars>
      </dgm:prSet>
      <dgm:spPr/>
    </dgm:pt>
  </dgm:ptLst>
  <dgm:cxnLst>
    <dgm:cxn modelId="{A758001A-53D1-4598-8A9B-BBAE220B8F46}" type="presOf" srcId="{00780DCF-83E9-4F95-BB1D-0F0E3E42DC02}" destId="{F0769DF9-2851-4166-83C4-136A0E9DE72A}" srcOrd="0" destOrd="1" presId="urn:microsoft.com/office/officeart/2005/8/layout/vList2"/>
    <dgm:cxn modelId="{A0BD6629-EC35-43EA-861B-5BD00491219C}" srcId="{DD7DDD64-5227-4625-8A6D-173F61FF87DD}" destId="{C7166AE7-9C93-4FE2-BB1D-0394EF68497C}" srcOrd="2" destOrd="0" parTransId="{A37E7999-7796-465E-8FA7-00853808A659}" sibTransId="{1315E5DD-C243-454E-A884-92247DCFA048}"/>
    <dgm:cxn modelId="{A4F47633-4DF6-46EA-99FD-743DE5821AE6}" type="presOf" srcId="{7107D81E-4EE3-4F8D-8BC0-7F62292BFE0D}" destId="{F0769DF9-2851-4166-83C4-136A0E9DE72A}" srcOrd="0" destOrd="0" presId="urn:microsoft.com/office/officeart/2005/8/layout/vList2"/>
    <dgm:cxn modelId="{CDE85435-8F34-4005-BE49-844344300456}" srcId="{20DEDE94-F19A-4782-BB77-4A77E152ADC5}" destId="{DD7DDD64-5227-4625-8A6D-173F61FF87DD}" srcOrd="0" destOrd="0" parTransId="{FA96EAEF-07CE-4D3C-8F67-239D83213C03}" sibTransId="{EB943ED7-C816-4A29-95EA-01AD88DBB779}"/>
    <dgm:cxn modelId="{AD90FC3D-35B5-4B7F-B7CA-1A06640CDD2B}" srcId="{DD7DDD64-5227-4625-8A6D-173F61FF87DD}" destId="{7107D81E-4EE3-4F8D-8BC0-7F62292BFE0D}" srcOrd="0" destOrd="0" parTransId="{8A2769EB-E566-4386-9D0F-EE380781C1AA}" sibTransId="{125A680D-96D9-46FA-B381-48F1EDACBBB4}"/>
    <dgm:cxn modelId="{F21AFA61-39CA-4C80-BB89-2CBC37329CAE}" type="presOf" srcId="{DD7DDD64-5227-4625-8A6D-173F61FF87DD}" destId="{2DEC5CBA-B097-4893-8B35-3E3AFA47C617}" srcOrd="0" destOrd="0" presId="urn:microsoft.com/office/officeart/2005/8/layout/vList2"/>
    <dgm:cxn modelId="{C1C34164-7122-4D22-90F7-FC9380621ECF}" srcId="{DD7DDD64-5227-4625-8A6D-173F61FF87DD}" destId="{9478510C-E625-425D-B877-970F9A9ED940}" srcOrd="3" destOrd="0" parTransId="{FE999396-A07B-4137-8F90-0AFC9361CC08}" sibTransId="{04E31A93-7735-4919-83A8-B63BB7CFFFC3}"/>
    <dgm:cxn modelId="{2429CE90-26BB-4415-8859-575B94E448D0}" srcId="{DD7DDD64-5227-4625-8A6D-173F61FF87DD}" destId="{00780DCF-83E9-4F95-BB1D-0F0E3E42DC02}" srcOrd="1" destOrd="0" parTransId="{A27AF6EF-1A53-4575-870F-E7DCCBE8FC50}" sibTransId="{2B993CD5-165A-4F60-8A5D-9082492A3F45}"/>
    <dgm:cxn modelId="{A89F4891-D113-40FD-A596-F6ED20054D89}" type="presOf" srcId="{9478510C-E625-425D-B877-970F9A9ED940}" destId="{F0769DF9-2851-4166-83C4-136A0E9DE72A}" srcOrd="0" destOrd="3" presId="urn:microsoft.com/office/officeart/2005/8/layout/vList2"/>
    <dgm:cxn modelId="{5EEDBFB8-ECDB-4560-A877-D13390CEA75B}" type="presOf" srcId="{C7166AE7-9C93-4FE2-BB1D-0394EF68497C}" destId="{F0769DF9-2851-4166-83C4-136A0E9DE72A}" srcOrd="0" destOrd="2" presId="urn:microsoft.com/office/officeart/2005/8/layout/vList2"/>
    <dgm:cxn modelId="{21FFB7E4-F017-40E0-8280-580252BB152E}" type="presOf" srcId="{20DEDE94-F19A-4782-BB77-4A77E152ADC5}" destId="{68762C53-84FE-4941-B86C-AA6B9B60DCEB}" srcOrd="0" destOrd="0" presId="urn:microsoft.com/office/officeart/2005/8/layout/vList2"/>
    <dgm:cxn modelId="{6F60943F-A9A0-4475-BA06-BC6617A4749A}" type="presParOf" srcId="{68762C53-84FE-4941-B86C-AA6B9B60DCEB}" destId="{2DEC5CBA-B097-4893-8B35-3E3AFA47C617}" srcOrd="0" destOrd="0" presId="urn:microsoft.com/office/officeart/2005/8/layout/vList2"/>
    <dgm:cxn modelId="{4B25B0D8-99EE-43F1-95EB-8C8A736F6102}" type="presParOf" srcId="{68762C53-84FE-4941-B86C-AA6B9B60DCEB}" destId="{F0769DF9-2851-4166-83C4-136A0E9DE72A}"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BFC8AE9-D801-4CDC-9666-13C943FBF8E7}" type="doc">
      <dgm:prSet loTypeId="urn:microsoft.com/office/officeart/2005/8/layout/vList5" loCatId="list" qsTypeId="urn:microsoft.com/office/officeart/2005/8/quickstyle/simple2" qsCatId="simple" csTypeId="urn:microsoft.com/office/officeart/2005/8/colors/accent1_2" csCatId="accent1" phldr="1"/>
      <dgm:spPr/>
      <dgm:t>
        <a:bodyPr/>
        <a:lstStyle/>
        <a:p>
          <a:endParaRPr lang="en-US"/>
        </a:p>
      </dgm:t>
    </dgm:pt>
    <dgm:pt modelId="{BD5C5275-19C2-4517-844D-57DFBB07BBC3}">
      <dgm:prSet/>
      <dgm:spPr/>
      <dgm:t>
        <a:bodyPr/>
        <a:lstStyle/>
        <a:p>
          <a:r>
            <a:rPr lang="en-GB"/>
            <a:t>MHEP is a special-purpose vehicle run by Social Finance.</a:t>
          </a:r>
        </a:p>
        <a:p>
          <a:pPr rtl="0">
            <a:buClrTx/>
            <a:buSzTx/>
            <a:buFontTx/>
            <a:buNone/>
          </a:pPr>
          <a:r>
            <a:rPr lang="en-US"/>
            <a:t>MHEP facilitates the roll out of IPS through </a:t>
          </a:r>
          <a:r>
            <a:rPr lang="en-US">
              <a:latin typeface="Trebuchet MS" panose="020B0603020202020204"/>
            </a:rPr>
            <a:t>9 </a:t>
          </a:r>
          <a:r>
            <a:rPr lang="en-US"/>
            <a:t>local </a:t>
          </a:r>
          <a:r>
            <a:rPr lang="en-US">
              <a:latin typeface="Trebuchet MS" panose="020B0603020202020204"/>
            </a:rPr>
            <a:t>SOPs</a:t>
          </a:r>
          <a:r>
            <a:rPr lang="en-US"/>
            <a:t>. </a:t>
          </a:r>
        </a:p>
      </dgm:t>
    </dgm:pt>
    <dgm:pt modelId="{ECAA5FAE-6498-4250-9BF2-B746867F8B4D}" type="parTrans" cxnId="{F6BC309D-14BC-4EED-8142-34108217B12F}">
      <dgm:prSet/>
      <dgm:spPr/>
      <dgm:t>
        <a:bodyPr/>
        <a:lstStyle/>
        <a:p>
          <a:endParaRPr lang="en-US"/>
        </a:p>
      </dgm:t>
    </dgm:pt>
    <dgm:pt modelId="{8BB0F023-A4CD-46A5-ADC7-D13B239574CE}" type="sibTrans" cxnId="{F6BC309D-14BC-4EED-8142-34108217B12F}">
      <dgm:prSet/>
      <dgm:spPr/>
      <dgm:t>
        <a:bodyPr/>
        <a:lstStyle/>
        <a:p>
          <a:endParaRPr lang="en-US"/>
        </a:p>
      </dgm:t>
    </dgm:pt>
    <dgm:pt modelId="{076F2598-79CF-43F4-972A-946CABD63F4A}">
      <dgm:prSet/>
      <dgm:spPr/>
      <dgm:t>
        <a:bodyPr/>
        <a:lstStyle/>
        <a:p>
          <a:pPr rtl="0"/>
          <a:r>
            <a:rPr lang="en-US"/>
            <a:t>These projects each meet the definition of an </a:t>
          </a:r>
          <a:r>
            <a:rPr lang="en-US">
              <a:latin typeface="Trebuchet MS" panose="020B0603020202020204"/>
            </a:rPr>
            <a:t>Social</a:t>
          </a:r>
          <a:r>
            <a:rPr lang="en-US"/>
            <a:t> </a:t>
          </a:r>
          <a:r>
            <a:rPr lang="en-US">
              <a:latin typeface="Trebuchet MS" panose="020B0603020202020204"/>
            </a:rPr>
            <a:t>Outcome Partnership:</a:t>
          </a:r>
          <a:r>
            <a:rPr lang="en-US"/>
            <a:t> </a:t>
          </a:r>
        </a:p>
      </dgm:t>
    </dgm:pt>
    <dgm:pt modelId="{5B3AF6B4-809C-4229-A4C1-F18493DA5527}" type="parTrans" cxnId="{4B2C17DB-C519-4E0F-BF5D-9A5712C41E6A}">
      <dgm:prSet/>
      <dgm:spPr/>
      <dgm:t>
        <a:bodyPr/>
        <a:lstStyle/>
        <a:p>
          <a:endParaRPr lang="en-US"/>
        </a:p>
      </dgm:t>
    </dgm:pt>
    <dgm:pt modelId="{2F2EBB48-599E-4A7D-B990-42467EF782C6}" type="sibTrans" cxnId="{4B2C17DB-C519-4E0F-BF5D-9A5712C41E6A}">
      <dgm:prSet/>
      <dgm:spPr/>
      <dgm:t>
        <a:bodyPr/>
        <a:lstStyle/>
        <a:p>
          <a:endParaRPr lang="en-US"/>
        </a:p>
      </dgm:t>
    </dgm:pt>
    <dgm:pt modelId="{D62D1AB3-239D-486E-829B-721D9C9C405C}">
      <dgm:prSet/>
      <dgm:spPr/>
      <dgm:t>
        <a:bodyPr/>
        <a:lstStyle/>
        <a:p>
          <a:r>
            <a:rPr lang="en-US"/>
            <a:t>A relationship that includes two core factors:</a:t>
          </a:r>
        </a:p>
      </dgm:t>
    </dgm:pt>
    <dgm:pt modelId="{4F972627-A9FF-4CAA-87C4-38044650543F}" type="parTrans" cxnId="{067E311F-668C-4230-9337-1C8C16C28AAA}">
      <dgm:prSet/>
      <dgm:spPr/>
      <dgm:t>
        <a:bodyPr/>
        <a:lstStyle/>
        <a:p>
          <a:endParaRPr lang="en-US"/>
        </a:p>
      </dgm:t>
    </dgm:pt>
    <dgm:pt modelId="{BC1FC266-4908-4D74-B811-4C021D9F1631}" type="sibTrans" cxnId="{067E311F-668C-4230-9337-1C8C16C28AAA}">
      <dgm:prSet/>
      <dgm:spPr/>
      <dgm:t>
        <a:bodyPr/>
        <a:lstStyle/>
        <a:p>
          <a:endParaRPr lang="en-US"/>
        </a:p>
      </dgm:t>
    </dgm:pt>
    <dgm:pt modelId="{894CA87E-78B5-44C5-9B83-1C0411F2C046}">
      <dgm:prSet/>
      <dgm:spPr/>
      <dgm:t>
        <a:bodyPr/>
        <a:lstStyle/>
        <a:p>
          <a:pPr>
            <a:buFont typeface="Wingdings" panose="05000000000000000000" pitchFamily="2" charset="2"/>
            <a:buChar char="Ø"/>
          </a:pPr>
          <a:r>
            <a:rPr lang="en-US"/>
            <a:t>Payment for social or environmental outcomes achieved (i.e., an outcomes contract)</a:t>
          </a:r>
        </a:p>
      </dgm:t>
    </dgm:pt>
    <dgm:pt modelId="{00F27FB1-5775-40CC-9AF7-AF8AE278770C}" type="parTrans" cxnId="{667E39CD-2428-4B9E-806B-4E4E147E172A}">
      <dgm:prSet/>
      <dgm:spPr/>
      <dgm:t>
        <a:bodyPr/>
        <a:lstStyle/>
        <a:p>
          <a:endParaRPr lang="en-US"/>
        </a:p>
      </dgm:t>
    </dgm:pt>
    <dgm:pt modelId="{E8EDA427-1EDC-4539-BC1A-367465EDF9C4}" type="sibTrans" cxnId="{667E39CD-2428-4B9E-806B-4E4E147E172A}">
      <dgm:prSet/>
      <dgm:spPr/>
      <dgm:t>
        <a:bodyPr/>
        <a:lstStyle/>
        <a:p>
          <a:endParaRPr lang="en-US"/>
        </a:p>
      </dgm:t>
    </dgm:pt>
    <dgm:pt modelId="{786E6250-DA3C-4868-9173-0B33DA8F5DF4}">
      <dgm:prSet/>
      <dgm:spPr/>
      <dgm:t>
        <a:bodyPr/>
        <a:lstStyle/>
        <a:p>
          <a:pPr>
            <a:buFont typeface="Wingdings" panose="05000000000000000000" pitchFamily="2" charset="2"/>
            <a:buChar char="Ø"/>
          </a:pPr>
          <a:r>
            <a:rPr lang="en-US"/>
            <a:t>Up-front repayable finance provided by a third party, the repayment of which is (at least partially) conditional on achieving specified outcomes.</a:t>
          </a:r>
        </a:p>
      </dgm:t>
    </dgm:pt>
    <dgm:pt modelId="{23D0B1E6-1E07-47BA-882A-F53529A87942}" type="parTrans" cxnId="{D38C0349-6D94-40B7-84AD-1164B89CBCAF}">
      <dgm:prSet/>
      <dgm:spPr/>
      <dgm:t>
        <a:bodyPr/>
        <a:lstStyle/>
        <a:p>
          <a:endParaRPr lang="en-US"/>
        </a:p>
      </dgm:t>
    </dgm:pt>
    <dgm:pt modelId="{EAC315FD-F17C-4D82-9DAA-F60D0163B228}" type="sibTrans" cxnId="{D38C0349-6D94-40B7-84AD-1164B89CBCAF}">
      <dgm:prSet/>
      <dgm:spPr/>
      <dgm:t>
        <a:bodyPr/>
        <a:lstStyle/>
        <a:p>
          <a:endParaRPr lang="en-US"/>
        </a:p>
      </dgm:t>
    </dgm:pt>
    <dgm:pt modelId="{538A2F95-DF62-419B-9621-629F5F811821}" type="pres">
      <dgm:prSet presAssocID="{DBFC8AE9-D801-4CDC-9666-13C943FBF8E7}" presName="Name0" presStyleCnt="0">
        <dgm:presLayoutVars>
          <dgm:dir/>
          <dgm:animLvl val="lvl"/>
          <dgm:resizeHandles val="exact"/>
        </dgm:presLayoutVars>
      </dgm:prSet>
      <dgm:spPr/>
    </dgm:pt>
    <dgm:pt modelId="{D903DE47-E2E3-4093-802E-067C430E2661}" type="pres">
      <dgm:prSet presAssocID="{BD5C5275-19C2-4517-844D-57DFBB07BBC3}" presName="linNode" presStyleCnt="0"/>
      <dgm:spPr/>
    </dgm:pt>
    <dgm:pt modelId="{42EBE657-00B7-4D85-A253-01C97E7E35FD}" type="pres">
      <dgm:prSet presAssocID="{BD5C5275-19C2-4517-844D-57DFBB07BBC3}" presName="parentText" presStyleLbl="node1" presStyleIdx="0" presStyleCnt="2">
        <dgm:presLayoutVars>
          <dgm:chMax val="1"/>
          <dgm:bulletEnabled val="1"/>
        </dgm:presLayoutVars>
      </dgm:prSet>
      <dgm:spPr/>
    </dgm:pt>
    <dgm:pt modelId="{C9B96354-BE2D-46D0-96B8-086B25F17120}" type="pres">
      <dgm:prSet presAssocID="{8BB0F023-A4CD-46A5-ADC7-D13B239574CE}" presName="sp" presStyleCnt="0"/>
      <dgm:spPr/>
    </dgm:pt>
    <dgm:pt modelId="{A75CF0F5-80CE-4681-9465-3A6DCFC0AA5A}" type="pres">
      <dgm:prSet presAssocID="{076F2598-79CF-43F4-972A-946CABD63F4A}" presName="linNode" presStyleCnt="0"/>
      <dgm:spPr/>
    </dgm:pt>
    <dgm:pt modelId="{E8316238-852A-4F36-903A-0796489E51B0}" type="pres">
      <dgm:prSet presAssocID="{076F2598-79CF-43F4-972A-946CABD63F4A}" presName="parentText" presStyleLbl="node1" presStyleIdx="1" presStyleCnt="2">
        <dgm:presLayoutVars>
          <dgm:chMax val="1"/>
          <dgm:bulletEnabled val="1"/>
        </dgm:presLayoutVars>
      </dgm:prSet>
      <dgm:spPr/>
    </dgm:pt>
    <dgm:pt modelId="{7EF01584-0314-49B8-8039-D934B7A15BC3}" type="pres">
      <dgm:prSet presAssocID="{076F2598-79CF-43F4-972A-946CABD63F4A}" presName="descendantText" presStyleLbl="alignAccFollowNode1" presStyleIdx="0" presStyleCnt="1">
        <dgm:presLayoutVars>
          <dgm:bulletEnabled val="1"/>
        </dgm:presLayoutVars>
      </dgm:prSet>
      <dgm:spPr/>
    </dgm:pt>
  </dgm:ptLst>
  <dgm:cxnLst>
    <dgm:cxn modelId="{67A00801-EC8B-448E-8292-EC36F3AC96D9}" type="presOf" srcId="{894CA87E-78B5-44C5-9B83-1C0411F2C046}" destId="{7EF01584-0314-49B8-8039-D934B7A15BC3}" srcOrd="0" destOrd="1" presId="urn:microsoft.com/office/officeart/2005/8/layout/vList5"/>
    <dgm:cxn modelId="{067E311F-668C-4230-9337-1C8C16C28AAA}" srcId="{076F2598-79CF-43F4-972A-946CABD63F4A}" destId="{D62D1AB3-239D-486E-829B-721D9C9C405C}" srcOrd="0" destOrd="0" parTransId="{4F972627-A9FF-4CAA-87C4-38044650543F}" sibTransId="{BC1FC266-4908-4D74-B811-4C021D9F1631}"/>
    <dgm:cxn modelId="{81130021-D373-46E7-87BA-C4B855412ABD}" type="presOf" srcId="{786E6250-DA3C-4868-9173-0B33DA8F5DF4}" destId="{7EF01584-0314-49B8-8039-D934B7A15BC3}" srcOrd="0" destOrd="2" presId="urn:microsoft.com/office/officeart/2005/8/layout/vList5"/>
    <dgm:cxn modelId="{D38C0349-6D94-40B7-84AD-1164B89CBCAF}" srcId="{D62D1AB3-239D-486E-829B-721D9C9C405C}" destId="{786E6250-DA3C-4868-9173-0B33DA8F5DF4}" srcOrd="1" destOrd="0" parTransId="{23D0B1E6-1E07-47BA-882A-F53529A87942}" sibTransId="{EAC315FD-F17C-4D82-9DAA-F60D0163B228}"/>
    <dgm:cxn modelId="{F6BC309D-14BC-4EED-8142-34108217B12F}" srcId="{DBFC8AE9-D801-4CDC-9666-13C943FBF8E7}" destId="{BD5C5275-19C2-4517-844D-57DFBB07BBC3}" srcOrd="0" destOrd="0" parTransId="{ECAA5FAE-6498-4250-9BF2-B746867F8B4D}" sibTransId="{8BB0F023-A4CD-46A5-ADC7-D13B239574CE}"/>
    <dgm:cxn modelId="{F0054FA3-49B9-4510-AFEC-146B8B6C6723}" type="presOf" srcId="{076F2598-79CF-43F4-972A-946CABD63F4A}" destId="{E8316238-852A-4F36-903A-0796489E51B0}" srcOrd="0" destOrd="0" presId="urn:microsoft.com/office/officeart/2005/8/layout/vList5"/>
    <dgm:cxn modelId="{4E44ECB4-CC05-4348-9489-805DDE3F9006}" type="presOf" srcId="{BD5C5275-19C2-4517-844D-57DFBB07BBC3}" destId="{42EBE657-00B7-4D85-A253-01C97E7E35FD}" srcOrd="0" destOrd="0" presId="urn:microsoft.com/office/officeart/2005/8/layout/vList5"/>
    <dgm:cxn modelId="{667E39CD-2428-4B9E-806B-4E4E147E172A}" srcId="{D62D1AB3-239D-486E-829B-721D9C9C405C}" destId="{894CA87E-78B5-44C5-9B83-1C0411F2C046}" srcOrd="0" destOrd="0" parTransId="{00F27FB1-5775-40CC-9AF7-AF8AE278770C}" sibTransId="{E8EDA427-1EDC-4539-BC1A-367465EDF9C4}"/>
    <dgm:cxn modelId="{4B2C17DB-C519-4E0F-BF5D-9A5712C41E6A}" srcId="{DBFC8AE9-D801-4CDC-9666-13C943FBF8E7}" destId="{076F2598-79CF-43F4-972A-946CABD63F4A}" srcOrd="1" destOrd="0" parTransId="{5B3AF6B4-809C-4229-A4C1-F18493DA5527}" sibTransId="{2F2EBB48-599E-4A7D-B990-42467EF782C6}"/>
    <dgm:cxn modelId="{629412E3-129C-4FB3-9490-895867B23F4D}" type="presOf" srcId="{DBFC8AE9-D801-4CDC-9666-13C943FBF8E7}" destId="{538A2F95-DF62-419B-9621-629F5F811821}" srcOrd="0" destOrd="0" presId="urn:microsoft.com/office/officeart/2005/8/layout/vList5"/>
    <dgm:cxn modelId="{9F68F6F0-1BA7-4226-856D-6D16A66C2D57}" type="presOf" srcId="{D62D1AB3-239D-486E-829B-721D9C9C405C}" destId="{7EF01584-0314-49B8-8039-D934B7A15BC3}" srcOrd="0" destOrd="0" presId="urn:microsoft.com/office/officeart/2005/8/layout/vList5"/>
    <dgm:cxn modelId="{A311F5A8-0112-4FFB-B11D-B00EB9455903}" type="presParOf" srcId="{538A2F95-DF62-419B-9621-629F5F811821}" destId="{D903DE47-E2E3-4093-802E-067C430E2661}" srcOrd="0" destOrd="0" presId="urn:microsoft.com/office/officeart/2005/8/layout/vList5"/>
    <dgm:cxn modelId="{EB2F48D3-7E1A-4E10-A4C2-07CC1D8E10FD}" type="presParOf" srcId="{D903DE47-E2E3-4093-802E-067C430E2661}" destId="{42EBE657-00B7-4D85-A253-01C97E7E35FD}" srcOrd="0" destOrd="0" presId="urn:microsoft.com/office/officeart/2005/8/layout/vList5"/>
    <dgm:cxn modelId="{995B8910-CAA9-4E85-862E-68068E022CE8}" type="presParOf" srcId="{538A2F95-DF62-419B-9621-629F5F811821}" destId="{C9B96354-BE2D-46D0-96B8-086B25F17120}" srcOrd="1" destOrd="0" presId="urn:microsoft.com/office/officeart/2005/8/layout/vList5"/>
    <dgm:cxn modelId="{9A98764D-E30B-42F5-A505-26FAE216EE5D}" type="presParOf" srcId="{538A2F95-DF62-419B-9621-629F5F811821}" destId="{A75CF0F5-80CE-4681-9465-3A6DCFC0AA5A}" srcOrd="2" destOrd="0" presId="urn:microsoft.com/office/officeart/2005/8/layout/vList5"/>
    <dgm:cxn modelId="{4730012C-0BB7-45F9-B023-302D7CBFE615}" type="presParOf" srcId="{A75CF0F5-80CE-4681-9465-3A6DCFC0AA5A}" destId="{E8316238-852A-4F36-903A-0796489E51B0}" srcOrd="0" destOrd="0" presId="urn:microsoft.com/office/officeart/2005/8/layout/vList5"/>
    <dgm:cxn modelId="{73A48861-D99C-425D-8113-4AE32C43BBBE}" type="presParOf" srcId="{A75CF0F5-80CE-4681-9465-3A6DCFC0AA5A}" destId="{7EF01584-0314-49B8-8039-D934B7A15BC3}"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DB72E33-2332-3C48-8937-4542E3DF366E}" type="doc">
      <dgm:prSet loTypeId="urn:microsoft.com/office/officeart/2005/8/layout/hChevron3" loCatId="" qsTypeId="urn:microsoft.com/office/officeart/2005/8/quickstyle/simple1" qsCatId="simple" csTypeId="urn:microsoft.com/office/officeart/2005/8/colors/colorful1" csCatId="colorful" phldr="1"/>
      <dgm:spPr/>
    </dgm:pt>
    <dgm:pt modelId="{1050708C-6DD2-FA45-AB6F-0BC5AA2F90A7}">
      <dgm:prSet phldrT="[Text]" custT="1"/>
      <dgm:spPr/>
      <dgm:t>
        <a:bodyPr/>
        <a:lstStyle/>
        <a:p>
          <a:r>
            <a:rPr lang="en-GB" sz="1800">
              <a:latin typeface="Trebuchet MS" panose="020B0603020202020204"/>
            </a:rPr>
            <a:t>Phase</a:t>
          </a:r>
          <a:r>
            <a:rPr lang="en-GB" sz="1800"/>
            <a:t> 1</a:t>
          </a:r>
        </a:p>
        <a:p>
          <a:r>
            <a:rPr lang="en-GB" sz="1800"/>
            <a:t>Analysis of preliminary performance, distinctive contribution of MHEP, facilitators and barriers and theory of change</a:t>
          </a:r>
        </a:p>
      </dgm:t>
    </dgm:pt>
    <dgm:pt modelId="{925A6F4D-86A9-FA41-8363-10BA78060D51}" type="parTrans" cxnId="{A270AC66-C24E-9343-B4E5-6113FB2C15A0}">
      <dgm:prSet/>
      <dgm:spPr/>
      <dgm:t>
        <a:bodyPr/>
        <a:lstStyle/>
        <a:p>
          <a:endParaRPr lang="en-GB"/>
        </a:p>
      </dgm:t>
    </dgm:pt>
    <dgm:pt modelId="{A0FF2D1D-5439-FA44-989F-3F60B5F6446C}" type="sibTrans" cxnId="{A270AC66-C24E-9343-B4E5-6113FB2C15A0}">
      <dgm:prSet/>
      <dgm:spPr/>
      <dgm:t>
        <a:bodyPr/>
        <a:lstStyle/>
        <a:p>
          <a:endParaRPr lang="en-GB"/>
        </a:p>
      </dgm:t>
    </dgm:pt>
    <dgm:pt modelId="{E9E7DC77-4733-2E4D-A710-1DAB7F57C6C3}">
      <dgm:prSet phldrT="[Text]" custT="1"/>
      <dgm:spPr/>
      <dgm:t>
        <a:bodyPr/>
        <a:lstStyle/>
        <a:p>
          <a:endParaRPr lang="en-GB" sz="1600">
            <a:solidFill>
              <a:schemeClr val="tx1"/>
            </a:solidFill>
          </a:endParaRPr>
        </a:p>
      </dgm:t>
    </dgm:pt>
    <dgm:pt modelId="{AA814B5D-054E-4B43-8955-1569D0CC40C3}" type="parTrans" cxnId="{4DB748C1-B380-5E42-AA66-103FA3D6E0CF}">
      <dgm:prSet/>
      <dgm:spPr/>
      <dgm:t>
        <a:bodyPr/>
        <a:lstStyle/>
        <a:p>
          <a:endParaRPr lang="en-GB"/>
        </a:p>
      </dgm:t>
    </dgm:pt>
    <dgm:pt modelId="{766F78B9-A6CB-254D-B126-759D664BB791}" type="sibTrans" cxnId="{4DB748C1-B380-5E42-AA66-103FA3D6E0CF}">
      <dgm:prSet/>
      <dgm:spPr/>
      <dgm:t>
        <a:bodyPr/>
        <a:lstStyle/>
        <a:p>
          <a:endParaRPr lang="en-GB"/>
        </a:p>
      </dgm:t>
    </dgm:pt>
    <dgm:pt modelId="{098BB50D-A685-F94F-BE91-FE044C79974A}">
      <dgm:prSet phldrT="[Text]" custT="1"/>
      <dgm:spPr/>
      <dgm:t>
        <a:bodyPr/>
        <a:lstStyle/>
        <a:p>
          <a:r>
            <a:rPr lang="en-GB" sz="1800"/>
            <a:t>Phase 3</a:t>
          </a:r>
        </a:p>
        <a:p>
          <a:r>
            <a:rPr lang="en-GB" sz="1800">
              <a:latin typeface="Trebuchet MS" panose="020B0603020202020204"/>
            </a:rPr>
            <a:t>Impact</a:t>
          </a:r>
          <a:r>
            <a:rPr lang="en-GB" sz="1800"/>
            <a:t> analysis and process evaluation</a:t>
          </a:r>
        </a:p>
      </dgm:t>
    </dgm:pt>
    <dgm:pt modelId="{C857FD19-0224-C446-B62F-5AADD22A4306}" type="parTrans" cxnId="{8E4AAB17-A062-A44F-85F1-0F5D8BEE1B5E}">
      <dgm:prSet/>
      <dgm:spPr/>
      <dgm:t>
        <a:bodyPr/>
        <a:lstStyle/>
        <a:p>
          <a:endParaRPr lang="en-GB"/>
        </a:p>
      </dgm:t>
    </dgm:pt>
    <dgm:pt modelId="{66E1F4EA-B090-9E40-994E-15C52432088F}" type="sibTrans" cxnId="{8E4AAB17-A062-A44F-85F1-0F5D8BEE1B5E}">
      <dgm:prSet/>
      <dgm:spPr/>
      <dgm:t>
        <a:bodyPr/>
        <a:lstStyle/>
        <a:p>
          <a:endParaRPr lang="en-GB"/>
        </a:p>
      </dgm:t>
    </dgm:pt>
    <dgm:pt modelId="{48974B87-2977-BC45-BBE0-8F99D5755187}" type="pres">
      <dgm:prSet presAssocID="{DDB72E33-2332-3C48-8937-4542E3DF366E}" presName="Name0" presStyleCnt="0">
        <dgm:presLayoutVars>
          <dgm:dir/>
          <dgm:resizeHandles val="exact"/>
        </dgm:presLayoutVars>
      </dgm:prSet>
      <dgm:spPr/>
    </dgm:pt>
    <dgm:pt modelId="{15E2A68C-3DDF-0542-AF7F-F20AC14BC985}" type="pres">
      <dgm:prSet presAssocID="{1050708C-6DD2-FA45-AB6F-0BC5AA2F90A7}" presName="parTxOnly" presStyleLbl="node1" presStyleIdx="0" presStyleCnt="3" custScaleY="163050">
        <dgm:presLayoutVars>
          <dgm:bulletEnabled val="1"/>
        </dgm:presLayoutVars>
      </dgm:prSet>
      <dgm:spPr/>
    </dgm:pt>
    <dgm:pt modelId="{A0A4AA01-B51B-0B4F-9727-5CA2639E1464}" type="pres">
      <dgm:prSet presAssocID="{A0FF2D1D-5439-FA44-989F-3F60B5F6446C}" presName="parSpace" presStyleCnt="0"/>
      <dgm:spPr/>
    </dgm:pt>
    <dgm:pt modelId="{C3415A4E-F15E-ED45-B4D7-7C84EA506217}" type="pres">
      <dgm:prSet presAssocID="{E9E7DC77-4733-2E4D-A710-1DAB7F57C6C3}" presName="parTxOnly" presStyleLbl="node1" presStyleIdx="1" presStyleCnt="3" custScaleY="163969">
        <dgm:presLayoutVars>
          <dgm:bulletEnabled val="1"/>
        </dgm:presLayoutVars>
      </dgm:prSet>
      <dgm:spPr/>
    </dgm:pt>
    <dgm:pt modelId="{FE3B1D2B-F785-1B4D-A058-0D775DC709D9}" type="pres">
      <dgm:prSet presAssocID="{766F78B9-A6CB-254D-B126-759D664BB791}" presName="parSpace" presStyleCnt="0"/>
      <dgm:spPr/>
    </dgm:pt>
    <dgm:pt modelId="{63AE5E26-68AE-234B-9791-FA02799A3BE6}" type="pres">
      <dgm:prSet presAssocID="{098BB50D-A685-F94F-BE91-FE044C79974A}" presName="parTxOnly" presStyleLbl="node1" presStyleIdx="2" presStyleCnt="3" custScaleY="163050">
        <dgm:presLayoutVars>
          <dgm:bulletEnabled val="1"/>
        </dgm:presLayoutVars>
      </dgm:prSet>
      <dgm:spPr/>
    </dgm:pt>
  </dgm:ptLst>
  <dgm:cxnLst>
    <dgm:cxn modelId="{D247E308-1002-F04C-A602-32E58809B43E}" type="presOf" srcId="{098BB50D-A685-F94F-BE91-FE044C79974A}" destId="{63AE5E26-68AE-234B-9791-FA02799A3BE6}" srcOrd="0" destOrd="0" presId="urn:microsoft.com/office/officeart/2005/8/layout/hChevron3"/>
    <dgm:cxn modelId="{8E4AAB17-A062-A44F-85F1-0F5D8BEE1B5E}" srcId="{DDB72E33-2332-3C48-8937-4542E3DF366E}" destId="{098BB50D-A685-F94F-BE91-FE044C79974A}" srcOrd="2" destOrd="0" parTransId="{C857FD19-0224-C446-B62F-5AADD22A4306}" sibTransId="{66E1F4EA-B090-9E40-994E-15C52432088F}"/>
    <dgm:cxn modelId="{4F954C65-15AC-A643-97C4-AE12912BC527}" type="presOf" srcId="{E9E7DC77-4733-2E4D-A710-1DAB7F57C6C3}" destId="{C3415A4E-F15E-ED45-B4D7-7C84EA506217}" srcOrd="0" destOrd="0" presId="urn:microsoft.com/office/officeart/2005/8/layout/hChevron3"/>
    <dgm:cxn modelId="{A270AC66-C24E-9343-B4E5-6113FB2C15A0}" srcId="{DDB72E33-2332-3C48-8937-4542E3DF366E}" destId="{1050708C-6DD2-FA45-AB6F-0BC5AA2F90A7}" srcOrd="0" destOrd="0" parTransId="{925A6F4D-86A9-FA41-8363-10BA78060D51}" sibTransId="{A0FF2D1D-5439-FA44-989F-3F60B5F6446C}"/>
    <dgm:cxn modelId="{9D98F4AC-5BBB-8F4E-86A9-31D127589589}" type="presOf" srcId="{DDB72E33-2332-3C48-8937-4542E3DF366E}" destId="{48974B87-2977-BC45-BBE0-8F99D5755187}" srcOrd="0" destOrd="0" presId="urn:microsoft.com/office/officeart/2005/8/layout/hChevron3"/>
    <dgm:cxn modelId="{4DB748C1-B380-5E42-AA66-103FA3D6E0CF}" srcId="{DDB72E33-2332-3C48-8937-4542E3DF366E}" destId="{E9E7DC77-4733-2E4D-A710-1DAB7F57C6C3}" srcOrd="1" destOrd="0" parTransId="{AA814B5D-054E-4B43-8955-1569D0CC40C3}" sibTransId="{766F78B9-A6CB-254D-B126-759D664BB791}"/>
    <dgm:cxn modelId="{794888D0-2FA9-204A-BE62-C0CFA67565B6}" type="presOf" srcId="{1050708C-6DD2-FA45-AB6F-0BC5AA2F90A7}" destId="{15E2A68C-3DDF-0542-AF7F-F20AC14BC985}" srcOrd="0" destOrd="0" presId="urn:microsoft.com/office/officeart/2005/8/layout/hChevron3"/>
    <dgm:cxn modelId="{40AD4917-3234-5140-8CE2-9ADED67370FF}" type="presParOf" srcId="{48974B87-2977-BC45-BBE0-8F99D5755187}" destId="{15E2A68C-3DDF-0542-AF7F-F20AC14BC985}" srcOrd="0" destOrd="0" presId="urn:microsoft.com/office/officeart/2005/8/layout/hChevron3"/>
    <dgm:cxn modelId="{B8228170-7131-1141-8091-B00761E3DBE1}" type="presParOf" srcId="{48974B87-2977-BC45-BBE0-8F99D5755187}" destId="{A0A4AA01-B51B-0B4F-9727-5CA2639E1464}" srcOrd="1" destOrd="0" presId="urn:microsoft.com/office/officeart/2005/8/layout/hChevron3"/>
    <dgm:cxn modelId="{8E5F0573-8F06-6F4B-B657-EC751DF3C012}" type="presParOf" srcId="{48974B87-2977-BC45-BBE0-8F99D5755187}" destId="{C3415A4E-F15E-ED45-B4D7-7C84EA506217}" srcOrd="2" destOrd="0" presId="urn:microsoft.com/office/officeart/2005/8/layout/hChevron3"/>
    <dgm:cxn modelId="{DBA81A76-8700-014B-8E90-293E5AF4C9BF}" type="presParOf" srcId="{48974B87-2977-BC45-BBE0-8F99D5755187}" destId="{FE3B1D2B-F785-1B4D-A058-0D775DC709D9}" srcOrd="3" destOrd="0" presId="urn:microsoft.com/office/officeart/2005/8/layout/hChevron3"/>
    <dgm:cxn modelId="{99990B42-0637-EB47-870A-3F9C68CBD48A}" type="presParOf" srcId="{48974B87-2977-BC45-BBE0-8F99D5755187}" destId="{63AE5E26-68AE-234B-9791-FA02799A3BE6}" srcOrd="4"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5437CE0-83C6-4C2A-ABA5-71F5A109C23A}"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6BB4E5ED-9056-4A41-BCAC-5A4626E3F9AE}">
      <dgm:prSet/>
      <dgm:spPr/>
      <dgm:t>
        <a:bodyPr/>
        <a:lstStyle/>
        <a:p>
          <a:r>
            <a:rPr lang="en-US" b="0" i="1"/>
            <a:t>Explore</a:t>
          </a:r>
          <a:r>
            <a:rPr lang="en-US" b="0" i="0"/>
            <a:t> </a:t>
          </a:r>
          <a:r>
            <a:rPr lang="en-GB" i="1"/>
            <a:t>perceptions of the MHEP </a:t>
          </a:r>
          <a:r>
            <a:rPr lang="en-GB" i="1">
              <a:latin typeface="Trebuchet MS" panose="020B0603020202020204"/>
            </a:rPr>
            <a:t>SOPs</a:t>
          </a:r>
          <a:r>
            <a:rPr lang="en-GB" i="1"/>
            <a:t>’ financial resources, collaboration, and performance management to further test the theory of change mechanisms revealed in the first Interim Report </a:t>
          </a:r>
          <a:endParaRPr lang="en-US" i="1"/>
        </a:p>
      </dgm:t>
    </dgm:pt>
    <dgm:pt modelId="{A8E7EE68-AF53-4D23-BCB4-14C43C1409EF}" type="parTrans" cxnId="{E75FA7B1-3A0C-430C-9672-CC91AE5561D2}">
      <dgm:prSet/>
      <dgm:spPr/>
      <dgm:t>
        <a:bodyPr/>
        <a:lstStyle/>
        <a:p>
          <a:endParaRPr lang="en-US"/>
        </a:p>
      </dgm:t>
    </dgm:pt>
    <dgm:pt modelId="{75CE0CF4-1A02-464A-9EA7-F5F7B83253A0}" type="sibTrans" cxnId="{E75FA7B1-3A0C-430C-9672-CC91AE5561D2}">
      <dgm:prSet/>
      <dgm:spPr/>
      <dgm:t>
        <a:bodyPr/>
        <a:lstStyle/>
        <a:p>
          <a:endParaRPr lang="en-US"/>
        </a:p>
      </dgm:t>
    </dgm:pt>
    <dgm:pt modelId="{8F82C4D7-A0BD-4C92-BFDC-2F32669158FC}">
      <dgm:prSet/>
      <dgm:spPr/>
      <dgm:t>
        <a:bodyPr/>
        <a:lstStyle/>
        <a:p>
          <a:r>
            <a:rPr lang="en-US" b="0" i="1"/>
            <a:t>Analyse </a:t>
          </a:r>
          <a:r>
            <a:rPr lang="en-GB" i="1"/>
            <a:t>the implementation experience of the MHEP </a:t>
          </a:r>
          <a:r>
            <a:rPr lang="en-GB" i="1">
              <a:latin typeface="Trebuchet MS" panose="020B0603020202020204"/>
            </a:rPr>
            <a:t>SOPs</a:t>
          </a:r>
          <a:r>
            <a:rPr lang="en-GB" i="1"/>
            <a:t> according to actors to unpick </a:t>
          </a:r>
          <a:r>
            <a:rPr lang="en-GB" b="0" i="1"/>
            <a:t>how a </a:t>
          </a:r>
          <a:r>
            <a:rPr lang="en-GB" b="0" i="1">
              <a:latin typeface="Trebuchet MS" panose="020B0603020202020204"/>
            </a:rPr>
            <a:t>SOP-backed</a:t>
          </a:r>
          <a:r>
            <a:rPr lang="en-GB" b="0" i="1"/>
            <a:t> IPS service may contribute to any evidenced impacts compared to traditional commissioning approaches</a:t>
          </a:r>
          <a:endParaRPr lang="en-US" b="0" i="1"/>
        </a:p>
      </dgm:t>
    </dgm:pt>
    <dgm:pt modelId="{72E00C1F-1DD5-4593-B7E6-CABC1F9E258D}" type="parTrans" cxnId="{6A6E8851-9D4E-40E1-B7E7-79AD192148B0}">
      <dgm:prSet/>
      <dgm:spPr/>
      <dgm:t>
        <a:bodyPr/>
        <a:lstStyle/>
        <a:p>
          <a:endParaRPr lang="en-US"/>
        </a:p>
      </dgm:t>
    </dgm:pt>
    <dgm:pt modelId="{06C6B9FA-7FC2-4ACB-9A87-56D152CC3E65}" type="sibTrans" cxnId="{6A6E8851-9D4E-40E1-B7E7-79AD192148B0}">
      <dgm:prSet/>
      <dgm:spPr/>
      <dgm:t>
        <a:bodyPr/>
        <a:lstStyle/>
        <a:p>
          <a:endParaRPr lang="en-US"/>
        </a:p>
      </dgm:t>
    </dgm:pt>
    <dgm:pt modelId="{DB13FF6C-4782-4BD3-ACF5-853B700F70A7}">
      <dgm:prSet/>
      <dgm:spPr/>
      <dgm:t>
        <a:bodyPr/>
        <a:lstStyle/>
        <a:p>
          <a:r>
            <a:rPr lang="en-US" b="0" i="0"/>
            <a:t>Analyse performance data of the key outcome metrics through time and across different sites and providers</a:t>
          </a:r>
          <a:endParaRPr lang="en-US"/>
        </a:p>
      </dgm:t>
    </dgm:pt>
    <dgm:pt modelId="{7C19EC4D-085C-4816-81F4-CCF542C444A4}" type="parTrans" cxnId="{D1349993-9238-4ADE-AB80-B3BDE6BAC6C3}">
      <dgm:prSet/>
      <dgm:spPr/>
      <dgm:t>
        <a:bodyPr/>
        <a:lstStyle/>
        <a:p>
          <a:endParaRPr lang="en-US"/>
        </a:p>
      </dgm:t>
    </dgm:pt>
    <dgm:pt modelId="{A71F0BCB-6523-4124-B53A-3D305F0C4FC2}" type="sibTrans" cxnId="{D1349993-9238-4ADE-AB80-B3BDE6BAC6C3}">
      <dgm:prSet/>
      <dgm:spPr/>
      <dgm:t>
        <a:bodyPr/>
        <a:lstStyle/>
        <a:p>
          <a:endParaRPr lang="en-US"/>
        </a:p>
      </dgm:t>
    </dgm:pt>
    <dgm:pt modelId="{3633F97E-8C20-4159-91B2-F6090118EBB7}" type="pres">
      <dgm:prSet presAssocID="{95437CE0-83C6-4C2A-ABA5-71F5A109C23A}" presName="root" presStyleCnt="0">
        <dgm:presLayoutVars>
          <dgm:dir/>
          <dgm:resizeHandles val="exact"/>
        </dgm:presLayoutVars>
      </dgm:prSet>
      <dgm:spPr/>
    </dgm:pt>
    <dgm:pt modelId="{C50BCC17-F9CC-4BD8-813D-DFAD738B6AF4}" type="pres">
      <dgm:prSet presAssocID="{6BB4E5ED-9056-4A41-BCAC-5A4626E3F9AE}" presName="compNode" presStyleCnt="0"/>
      <dgm:spPr/>
    </dgm:pt>
    <dgm:pt modelId="{D229F09C-1C93-4FA5-B5A5-C418D8E19960}" type="pres">
      <dgm:prSet presAssocID="{6BB4E5ED-9056-4A41-BCAC-5A4626E3F9AE}" presName="bgRect" presStyleLbl="bgShp" presStyleIdx="0" presStyleCnt="3"/>
      <dgm:spPr/>
    </dgm:pt>
    <dgm:pt modelId="{0BF2D7B6-DAF9-493F-B9E2-64388A335136}" type="pres">
      <dgm:prSet presAssocID="{6BB4E5ED-9056-4A41-BCAC-5A4626E3F9AE}"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ead with Gears"/>
        </a:ext>
      </dgm:extLst>
    </dgm:pt>
    <dgm:pt modelId="{4C223391-D018-41E7-940D-6053FE306E26}" type="pres">
      <dgm:prSet presAssocID="{6BB4E5ED-9056-4A41-BCAC-5A4626E3F9AE}" presName="spaceRect" presStyleCnt="0"/>
      <dgm:spPr/>
    </dgm:pt>
    <dgm:pt modelId="{E5110955-F153-483C-8D36-56C6D61890A8}" type="pres">
      <dgm:prSet presAssocID="{6BB4E5ED-9056-4A41-BCAC-5A4626E3F9AE}" presName="parTx" presStyleLbl="revTx" presStyleIdx="0" presStyleCnt="3">
        <dgm:presLayoutVars>
          <dgm:chMax val="0"/>
          <dgm:chPref val="0"/>
        </dgm:presLayoutVars>
      </dgm:prSet>
      <dgm:spPr/>
    </dgm:pt>
    <dgm:pt modelId="{1ED1BD5F-EFF9-4B1F-B791-D3D2CF904D00}" type="pres">
      <dgm:prSet presAssocID="{75CE0CF4-1A02-464A-9EA7-F5F7B83253A0}" presName="sibTrans" presStyleCnt="0"/>
      <dgm:spPr/>
    </dgm:pt>
    <dgm:pt modelId="{5A0E7272-ABAA-47E2-BC6B-E4E81AA0E84A}" type="pres">
      <dgm:prSet presAssocID="{8F82C4D7-A0BD-4C92-BFDC-2F32669158FC}" presName="compNode" presStyleCnt="0"/>
      <dgm:spPr/>
    </dgm:pt>
    <dgm:pt modelId="{792AD41F-B11C-4BFC-BF20-B51694D5F54D}" type="pres">
      <dgm:prSet presAssocID="{8F82C4D7-A0BD-4C92-BFDC-2F32669158FC}" presName="bgRect" presStyleLbl="bgShp" presStyleIdx="1" presStyleCnt="3"/>
      <dgm:spPr/>
    </dgm:pt>
    <dgm:pt modelId="{1C4FB78C-5F81-449F-B0F6-50DB7B47C4CD}" type="pres">
      <dgm:prSet presAssocID="{8F82C4D7-A0BD-4C92-BFDC-2F32669158FC}"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agnifying glass"/>
        </a:ext>
      </dgm:extLst>
    </dgm:pt>
    <dgm:pt modelId="{C219B5C3-5800-49CE-8BCA-9D2C4A5A324E}" type="pres">
      <dgm:prSet presAssocID="{8F82C4D7-A0BD-4C92-BFDC-2F32669158FC}" presName="spaceRect" presStyleCnt="0"/>
      <dgm:spPr/>
    </dgm:pt>
    <dgm:pt modelId="{F6224F55-5D86-4CCD-B3D4-CEE15AAD22F7}" type="pres">
      <dgm:prSet presAssocID="{8F82C4D7-A0BD-4C92-BFDC-2F32669158FC}" presName="parTx" presStyleLbl="revTx" presStyleIdx="1" presStyleCnt="3">
        <dgm:presLayoutVars>
          <dgm:chMax val="0"/>
          <dgm:chPref val="0"/>
        </dgm:presLayoutVars>
      </dgm:prSet>
      <dgm:spPr/>
    </dgm:pt>
    <dgm:pt modelId="{BAA7A6AC-CC9F-4113-92A2-94D1A9ADD294}" type="pres">
      <dgm:prSet presAssocID="{06C6B9FA-7FC2-4ACB-9A87-56D152CC3E65}" presName="sibTrans" presStyleCnt="0"/>
      <dgm:spPr/>
    </dgm:pt>
    <dgm:pt modelId="{6370DB1B-33D3-4B54-B530-465E41824988}" type="pres">
      <dgm:prSet presAssocID="{DB13FF6C-4782-4BD3-ACF5-853B700F70A7}" presName="compNode" presStyleCnt="0"/>
      <dgm:spPr/>
    </dgm:pt>
    <dgm:pt modelId="{333CF90F-C246-4680-A3C3-D4B2C52927EE}" type="pres">
      <dgm:prSet presAssocID="{DB13FF6C-4782-4BD3-ACF5-853B700F70A7}" presName="bgRect" presStyleLbl="bgShp" presStyleIdx="2" presStyleCnt="3"/>
      <dgm:spPr/>
    </dgm:pt>
    <dgm:pt modelId="{B40B205C-5D26-43C7-B903-20453B45687E}" type="pres">
      <dgm:prSet presAssocID="{DB13FF6C-4782-4BD3-ACF5-853B700F70A7}"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tatistics"/>
        </a:ext>
      </dgm:extLst>
    </dgm:pt>
    <dgm:pt modelId="{C23E2C37-2A12-4351-9B61-22704245FD0D}" type="pres">
      <dgm:prSet presAssocID="{DB13FF6C-4782-4BD3-ACF5-853B700F70A7}" presName="spaceRect" presStyleCnt="0"/>
      <dgm:spPr/>
    </dgm:pt>
    <dgm:pt modelId="{17AEEE52-91DE-4C28-BB60-CA78B69B78D3}" type="pres">
      <dgm:prSet presAssocID="{DB13FF6C-4782-4BD3-ACF5-853B700F70A7}" presName="parTx" presStyleLbl="revTx" presStyleIdx="2" presStyleCnt="3">
        <dgm:presLayoutVars>
          <dgm:chMax val="0"/>
          <dgm:chPref val="0"/>
        </dgm:presLayoutVars>
      </dgm:prSet>
      <dgm:spPr/>
    </dgm:pt>
  </dgm:ptLst>
  <dgm:cxnLst>
    <dgm:cxn modelId="{B7482560-B430-4E7E-8EA5-3F1850999EFA}" type="presOf" srcId="{6BB4E5ED-9056-4A41-BCAC-5A4626E3F9AE}" destId="{E5110955-F153-483C-8D36-56C6D61890A8}" srcOrd="0" destOrd="0" presId="urn:microsoft.com/office/officeart/2018/2/layout/IconVerticalSolidList"/>
    <dgm:cxn modelId="{6A6E8851-9D4E-40E1-B7E7-79AD192148B0}" srcId="{95437CE0-83C6-4C2A-ABA5-71F5A109C23A}" destId="{8F82C4D7-A0BD-4C92-BFDC-2F32669158FC}" srcOrd="1" destOrd="0" parTransId="{72E00C1F-1DD5-4593-B7E6-CABC1F9E258D}" sibTransId="{06C6B9FA-7FC2-4ACB-9A87-56D152CC3E65}"/>
    <dgm:cxn modelId="{6113A180-8AA5-4C8F-AAA6-E03468E167C0}" type="presOf" srcId="{95437CE0-83C6-4C2A-ABA5-71F5A109C23A}" destId="{3633F97E-8C20-4159-91B2-F6090118EBB7}" srcOrd="0" destOrd="0" presId="urn:microsoft.com/office/officeart/2018/2/layout/IconVerticalSolidList"/>
    <dgm:cxn modelId="{88A87C82-8F0E-4A80-827F-AE79C9E6CD7B}" type="presOf" srcId="{8F82C4D7-A0BD-4C92-BFDC-2F32669158FC}" destId="{F6224F55-5D86-4CCD-B3D4-CEE15AAD22F7}" srcOrd="0" destOrd="0" presId="urn:microsoft.com/office/officeart/2018/2/layout/IconVerticalSolidList"/>
    <dgm:cxn modelId="{97AC338E-0ECD-4691-9789-8D31A6C58E30}" type="presOf" srcId="{DB13FF6C-4782-4BD3-ACF5-853B700F70A7}" destId="{17AEEE52-91DE-4C28-BB60-CA78B69B78D3}" srcOrd="0" destOrd="0" presId="urn:microsoft.com/office/officeart/2018/2/layout/IconVerticalSolidList"/>
    <dgm:cxn modelId="{D1349993-9238-4ADE-AB80-B3BDE6BAC6C3}" srcId="{95437CE0-83C6-4C2A-ABA5-71F5A109C23A}" destId="{DB13FF6C-4782-4BD3-ACF5-853B700F70A7}" srcOrd="2" destOrd="0" parTransId="{7C19EC4D-085C-4816-81F4-CCF542C444A4}" sibTransId="{A71F0BCB-6523-4124-B53A-3D305F0C4FC2}"/>
    <dgm:cxn modelId="{E75FA7B1-3A0C-430C-9672-CC91AE5561D2}" srcId="{95437CE0-83C6-4C2A-ABA5-71F5A109C23A}" destId="{6BB4E5ED-9056-4A41-BCAC-5A4626E3F9AE}" srcOrd="0" destOrd="0" parTransId="{A8E7EE68-AF53-4D23-BCB4-14C43C1409EF}" sibTransId="{75CE0CF4-1A02-464A-9EA7-F5F7B83253A0}"/>
    <dgm:cxn modelId="{47604FD2-3FB9-4E4A-B4F4-532638F71D71}" type="presParOf" srcId="{3633F97E-8C20-4159-91B2-F6090118EBB7}" destId="{C50BCC17-F9CC-4BD8-813D-DFAD738B6AF4}" srcOrd="0" destOrd="0" presId="urn:microsoft.com/office/officeart/2018/2/layout/IconVerticalSolidList"/>
    <dgm:cxn modelId="{90DE786A-7999-48AA-8AA4-93F8E66AD912}" type="presParOf" srcId="{C50BCC17-F9CC-4BD8-813D-DFAD738B6AF4}" destId="{D229F09C-1C93-4FA5-B5A5-C418D8E19960}" srcOrd="0" destOrd="0" presId="urn:microsoft.com/office/officeart/2018/2/layout/IconVerticalSolidList"/>
    <dgm:cxn modelId="{1AFE1329-8C25-4160-8AAE-9DC864070726}" type="presParOf" srcId="{C50BCC17-F9CC-4BD8-813D-DFAD738B6AF4}" destId="{0BF2D7B6-DAF9-493F-B9E2-64388A335136}" srcOrd="1" destOrd="0" presId="urn:microsoft.com/office/officeart/2018/2/layout/IconVerticalSolidList"/>
    <dgm:cxn modelId="{2B381072-5311-48DB-8619-CC040E013754}" type="presParOf" srcId="{C50BCC17-F9CC-4BD8-813D-DFAD738B6AF4}" destId="{4C223391-D018-41E7-940D-6053FE306E26}" srcOrd="2" destOrd="0" presId="urn:microsoft.com/office/officeart/2018/2/layout/IconVerticalSolidList"/>
    <dgm:cxn modelId="{83C1AD7D-606F-47FA-84B4-14366C3B1F9D}" type="presParOf" srcId="{C50BCC17-F9CC-4BD8-813D-DFAD738B6AF4}" destId="{E5110955-F153-483C-8D36-56C6D61890A8}" srcOrd="3" destOrd="0" presId="urn:microsoft.com/office/officeart/2018/2/layout/IconVerticalSolidList"/>
    <dgm:cxn modelId="{E0BCE1A1-653A-4611-B121-1014E672AD51}" type="presParOf" srcId="{3633F97E-8C20-4159-91B2-F6090118EBB7}" destId="{1ED1BD5F-EFF9-4B1F-B791-D3D2CF904D00}" srcOrd="1" destOrd="0" presId="urn:microsoft.com/office/officeart/2018/2/layout/IconVerticalSolidList"/>
    <dgm:cxn modelId="{90E3C632-2ECA-4E3F-95E0-F5A1BFD70EB9}" type="presParOf" srcId="{3633F97E-8C20-4159-91B2-F6090118EBB7}" destId="{5A0E7272-ABAA-47E2-BC6B-E4E81AA0E84A}" srcOrd="2" destOrd="0" presId="urn:microsoft.com/office/officeart/2018/2/layout/IconVerticalSolidList"/>
    <dgm:cxn modelId="{978FCB04-4EC8-40D5-8F43-48214E182AD8}" type="presParOf" srcId="{5A0E7272-ABAA-47E2-BC6B-E4E81AA0E84A}" destId="{792AD41F-B11C-4BFC-BF20-B51694D5F54D}" srcOrd="0" destOrd="0" presId="urn:microsoft.com/office/officeart/2018/2/layout/IconVerticalSolidList"/>
    <dgm:cxn modelId="{35DBBBF7-2D85-4BCB-83E4-78C40A5ADC93}" type="presParOf" srcId="{5A0E7272-ABAA-47E2-BC6B-E4E81AA0E84A}" destId="{1C4FB78C-5F81-449F-B0F6-50DB7B47C4CD}" srcOrd="1" destOrd="0" presId="urn:microsoft.com/office/officeart/2018/2/layout/IconVerticalSolidList"/>
    <dgm:cxn modelId="{680E4A26-0DD1-4FDA-AC7B-7D47805A42DF}" type="presParOf" srcId="{5A0E7272-ABAA-47E2-BC6B-E4E81AA0E84A}" destId="{C219B5C3-5800-49CE-8BCA-9D2C4A5A324E}" srcOrd="2" destOrd="0" presId="urn:microsoft.com/office/officeart/2018/2/layout/IconVerticalSolidList"/>
    <dgm:cxn modelId="{E0DFB5C3-85EB-4F1D-B5FF-A0E7078126EA}" type="presParOf" srcId="{5A0E7272-ABAA-47E2-BC6B-E4E81AA0E84A}" destId="{F6224F55-5D86-4CCD-B3D4-CEE15AAD22F7}" srcOrd="3" destOrd="0" presId="urn:microsoft.com/office/officeart/2018/2/layout/IconVerticalSolidList"/>
    <dgm:cxn modelId="{25C56A90-FDB0-4490-8554-1E72D51C6AAA}" type="presParOf" srcId="{3633F97E-8C20-4159-91B2-F6090118EBB7}" destId="{BAA7A6AC-CC9F-4113-92A2-94D1A9ADD294}" srcOrd="3" destOrd="0" presId="urn:microsoft.com/office/officeart/2018/2/layout/IconVerticalSolidList"/>
    <dgm:cxn modelId="{4C3EDC29-7F41-4E12-B447-5476CD1D5A41}" type="presParOf" srcId="{3633F97E-8C20-4159-91B2-F6090118EBB7}" destId="{6370DB1B-33D3-4B54-B530-465E41824988}" srcOrd="4" destOrd="0" presId="urn:microsoft.com/office/officeart/2018/2/layout/IconVerticalSolidList"/>
    <dgm:cxn modelId="{78EF9EE0-2101-468D-A746-1ACC27361F25}" type="presParOf" srcId="{6370DB1B-33D3-4B54-B530-465E41824988}" destId="{333CF90F-C246-4680-A3C3-D4B2C52927EE}" srcOrd="0" destOrd="0" presId="urn:microsoft.com/office/officeart/2018/2/layout/IconVerticalSolidList"/>
    <dgm:cxn modelId="{ABF7FD53-90E6-47CA-B427-ABD0022E34BF}" type="presParOf" srcId="{6370DB1B-33D3-4B54-B530-465E41824988}" destId="{B40B205C-5D26-43C7-B903-20453B45687E}" srcOrd="1" destOrd="0" presId="urn:microsoft.com/office/officeart/2018/2/layout/IconVerticalSolidList"/>
    <dgm:cxn modelId="{0A5344C0-5D70-4A64-B0E4-A82863EC1990}" type="presParOf" srcId="{6370DB1B-33D3-4B54-B530-465E41824988}" destId="{C23E2C37-2A12-4351-9B61-22704245FD0D}" srcOrd="2" destOrd="0" presId="urn:microsoft.com/office/officeart/2018/2/layout/IconVerticalSolidList"/>
    <dgm:cxn modelId="{C89372F2-1989-4BD8-BCB4-F0DAF1FB31B8}" type="presParOf" srcId="{6370DB1B-33D3-4B54-B530-465E41824988}" destId="{17AEEE52-91DE-4C28-BB60-CA78B69B78D3}"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C6BFC20-4AA9-2F4B-95F4-D737C3B3C391}" type="doc">
      <dgm:prSet loTypeId="urn:microsoft.com/office/officeart/2005/8/layout/hierarchy2" loCatId="" qsTypeId="urn:microsoft.com/office/officeart/2005/8/quickstyle/simple1" qsCatId="simple" csTypeId="urn:microsoft.com/office/officeart/2005/8/colors/accent2_2" csCatId="accent2" phldr="1"/>
      <dgm:spPr/>
      <dgm:t>
        <a:bodyPr/>
        <a:lstStyle/>
        <a:p>
          <a:endParaRPr lang="en-GB"/>
        </a:p>
      </dgm:t>
    </dgm:pt>
    <dgm:pt modelId="{9E08C4B8-4A87-5841-AFDC-C0F6C3166B7B}">
      <dgm:prSet phldrT="[Text]" custT="1"/>
      <dgm:spPr/>
      <dgm:t>
        <a:bodyPr/>
        <a:lstStyle/>
        <a:p>
          <a:r>
            <a:rPr lang="en-GB" sz="2000">
              <a:latin typeface="Trebuchet MS"/>
            </a:rPr>
            <a:t>MHEP report 2</a:t>
          </a:r>
        </a:p>
      </dgm:t>
    </dgm:pt>
    <dgm:pt modelId="{D77B55D0-6744-BB45-AF33-9B2540CF2587}" type="parTrans" cxnId="{5DF3160B-985F-4A42-B1A1-C59F23EC46A8}">
      <dgm:prSet/>
      <dgm:spPr/>
      <dgm:t>
        <a:bodyPr/>
        <a:lstStyle/>
        <a:p>
          <a:endParaRPr lang="en-GB" sz="1600">
            <a:latin typeface="Trebuchet MS" panose="020B0703020202090204" pitchFamily="34" charset="0"/>
          </a:endParaRPr>
        </a:p>
      </dgm:t>
    </dgm:pt>
    <dgm:pt modelId="{DA923E67-923F-3A41-91B7-E58CBFE6491D}" type="sibTrans" cxnId="{5DF3160B-985F-4A42-B1A1-C59F23EC46A8}">
      <dgm:prSet/>
      <dgm:spPr/>
      <dgm:t>
        <a:bodyPr/>
        <a:lstStyle/>
        <a:p>
          <a:endParaRPr lang="en-GB" sz="1600">
            <a:latin typeface="Trebuchet MS" panose="020B0703020202090204" pitchFamily="34" charset="0"/>
          </a:endParaRPr>
        </a:p>
      </dgm:t>
    </dgm:pt>
    <dgm:pt modelId="{FC37B039-F1B8-3B47-8D7E-91A43D6A9DD0}">
      <dgm:prSet phldrT="[Text]" custT="1"/>
      <dgm:spPr/>
      <dgm:t>
        <a:bodyPr/>
        <a:lstStyle/>
        <a:p>
          <a:r>
            <a:rPr lang="en-GB" sz="1800">
              <a:latin typeface="Trebuchet MS"/>
            </a:rPr>
            <a:t>Interviews with key stakeholders (27)</a:t>
          </a:r>
        </a:p>
      </dgm:t>
    </dgm:pt>
    <dgm:pt modelId="{F4D01EB0-DB53-4743-BB2F-88D15D366AF4}" type="parTrans" cxnId="{34AD84EC-E5F8-354D-B660-80AB96BF7AFA}">
      <dgm:prSet custT="1"/>
      <dgm:spPr/>
      <dgm:t>
        <a:bodyPr/>
        <a:lstStyle/>
        <a:p>
          <a:endParaRPr lang="en-GB" sz="400">
            <a:latin typeface="Trebuchet MS" panose="020B0703020202090204" pitchFamily="34" charset="0"/>
          </a:endParaRPr>
        </a:p>
      </dgm:t>
    </dgm:pt>
    <dgm:pt modelId="{523828E8-9B2A-044F-BF17-C7A7E3FC8DF9}" type="sibTrans" cxnId="{34AD84EC-E5F8-354D-B660-80AB96BF7AFA}">
      <dgm:prSet/>
      <dgm:spPr/>
      <dgm:t>
        <a:bodyPr/>
        <a:lstStyle/>
        <a:p>
          <a:endParaRPr lang="en-GB" sz="1600">
            <a:latin typeface="Trebuchet MS" panose="020B0703020202090204" pitchFamily="34" charset="0"/>
          </a:endParaRPr>
        </a:p>
      </dgm:t>
    </dgm:pt>
    <dgm:pt modelId="{506C72F2-7A91-3542-98F5-0A443C4B53BA}" type="asst">
      <dgm:prSet phldrT="[Text]" custT="1"/>
      <dgm:spPr/>
      <dgm:t>
        <a:bodyPr/>
        <a:lstStyle/>
        <a:p>
          <a:r>
            <a:rPr lang="en-GB" sz="1800">
              <a:latin typeface="Trebuchet MS"/>
            </a:rPr>
            <a:t>Documentary analysis: site briefings, board notes, performance packs</a:t>
          </a:r>
        </a:p>
      </dgm:t>
    </dgm:pt>
    <dgm:pt modelId="{2E789E7C-83B5-564E-9766-393057BC5FB4}" type="parTrans" cxnId="{C957F446-DE77-9A46-9116-CE1BA6132B41}">
      <dgm:prSet custT="1"/>
      <dgm:spPr/>
      <dgm:t>
        <a:bodyPr/>
        <a:lstStyle/>
        <a:p>
          <a:endParaRPr lang="en-GB" sz="600">
            <a:latin typeface="Trebuchet MS" panose="020B0703020202090204" pitchFamily="34" charset="0"/>
          </a:endParaRPr>
        </a:p>
      </dgm:t>
    </dgm:pt>
    <dgm:pt modelId="{B72D9850-13D5-0043-9488-EDB53DD314B0}" type="sibTrans" cxnId="{C957F446-DE77-9A46-9116-CE1BA6132B41}">
      <dgm:prSet/>
      <dgm:spPr/>
      <dgm:t>
        <a:bodyPr/>
        <a:lstStyle/>
        <a:p>
          <a:endParaRPr lang="en-GB" sz="1600">
            <a:latin typeface="Trebuchet MS" panose="020B0703020202090204" pitchFamily="34" charset="0"/>
          </a:endParaRPr>
        </a:p>
      </dgm:t>
    </dgm:pt>
    <dgm:pt modelId="{8049AF85-18F0-45E3-A764-E15A5BB2FAEF}" type="asst">
      <dgm:prSet phldrT="[Text]" custT="1"/>
      <dgm:spPr/>
      <dgm:t>
        <a:bodyPr/>
        <a:lstStyle/>
        <a:p>
          <a:r>
            <a:rPr lang="en-US" sz="1800">
              <a:latin typeface="Trebuchet MS"/>
            </a:rPr>
            <a:t>Outcome analysis from the start of the second quarter of 2019 (Q2-2019) to September 2023 (Q2 2023/202</a:t>
          </a:r>
          <a:endParaRPr lang="en-GB" sz="1800">
            <a:latin typeface="Trebuchet MS"/>
          </a:endParaRPr>
        </a:p>
      </dgm:t>
    </dgm:pt>
    <dgm:pt modelId="{DAB40103-4549-4A51-84ED-18E93334920A}" type="parTrans" cxnId="{B86B59EF-CEC6-474D-9E72-AFF291563649}">
      <dgm:prSet/>
      <dgm:spPr/>
      <dgm:t>
        <a:bodyPr/>
        <a:lstStyle/>
        <a:p>
          <a:endParaRPr lang="en-AU"/>
        </a:p>
      </dgm:t>
    </dgm:pt>
    <dgm:pt modelId="{897CD537-0DFA-436E-80ED-D08E336148FE}" type="sibTrans" cxnId="{B86B59EF-CEC6-474D-9E72-AFF291563649}">
      <dgm:prSet/>
      <dgm:spPr/>
      <dgm:t>
        <a:bodyPr/>
        <a:lstStyle/>
        <a:p>
          <a:endParaRPr lang="en-AU"/>
        </a:p>
      </dgm:t>
    </dgm:pt>
    <dgm:pt modelId="{FCD89A5B-BAC3-4F6E-BDE5-2DE06AF9C736}" type="asst">
      <dgm:prSet phldrT="[Text]" custT="1"/>
      <dgm:spPr/>
      <dgm:t>
        <a:bodyPr/>
        <a:lstStyle/>
        <a:p>
          <a:r>
            <a:rPr lang="en-GB" sz="1800">
              <a:latin typeface="Trebuchet MS"/>
            </a:rPr>
            <a:t>Observations (a year+30hrs)</a:t>
          </a:r>
        </a:p>
      </dgm:t>
    </dgm:pt>
    <dgm:pt modelId="{C8944345-C84C-466F-BB60-8036B4572517}" type="parTrans" cxnId="{AC4E6F62-3FFA-4434-8BD1-F9D3173012A2}">
      <dgm:prSet/>
      <dgm:spPr/>
      <dgm:t>
        <a:bodyPr/>
        <a:lstStyle/>
        <a:p>
          <a:endParaRPr lang="en-AU"/>
        </a:p>
      </dgm:t>
    </dgm:pt>
    <dgm:pt modelId="{2BD7CC9C-54AD-458E-9E93-C42EFCF8059A}" type="sibTrans" cxnId="{AC4E6F62-3FFA-4434-8BD1-F9D3173012A2}">
      <dgm:prSet/>
      <dgm:spPr/>
      <dgm:t>
        <a:bodyPr/>
        <a:lstStyle/>
        <a:p>
          <a:endParaRPr lang="en-AU"/>
        </a:p>
      </dgm:t>
    </dgm:pt>
    <dgm:pt modelId="{81B4B64E-8AD4-C24E-8D47-6458AC158BA7}" type="pres">
      <dgm:prSet presAssocID="{8C6BFC20-4AA9-2F4B-95F4-D737C3B3C391}" presName="diagram" presStyleCnt="0">
        <dgm:presLayoutVars>
          <dgm:chPref val="1"/>
          <dgm:dir/>
          <dgm:animOne val="branch"/>
          <dgm:animLvl val="lvl"/>
          <dgm:resizeHandles val="exact"/>
        </dgm:presLayoutVars>
      </dgm:prSet>
      <dgm:spPr/>
    </dgm:pt>
    <dgm:pt modelId="{C1E45FFF-A272-074C-B17B-35F0F1835103}" type="pres">
      <dgm:prSet presAssocID="{9E08C4B8-4A87-5841-AFDC-C0F6C3166B7B}" presName="root1" presStyleCnt="0"/>
      <dgm:spPr/>
    </dgm:pt>
    <dgm:pt modelId="{89D1E767-759F-FB47-92B5-F981931EF93B}" type="pres">
      <dgm:prSet presAssocID="{9E08C4B8-4A87-5841-AFDC-C0F6C3166B7B}" presName="LevelOneTextNode" presStyleLbl="node0" presStyleIdx="0" presStyleCnt="1" custScaleY="179225" custLinFactNeighborX="8889" custLinFactNeighborY="1481">
        <dgm:presLayoutVars>
          <dgm:chPref val="3"/>
        </dgm:presLayoutVars>
      </dgm:prSet>
      <dgm:spPr/>
    </dgm:pt>
    <dgm:pt modelId="{5F24CB52-75E0-4542-9650-28CF01EFF7C9}" type="pres">
      <dgm:prSet presAssocID="{9E08C4B8-4A87-5841-AFDC-C0F6C3166B7B}" presName="level2hierChild" presStyleCnt="0"/>
      <dgm:spPr/>
    </dgm:pt>
    <dgm:pt modelId="{8FD4CAD5-2155-AE4B-850B-F6DA3E099C0B}" type="pres">
      <dgm:prSet presAssocID="{2E789E7C-83B5-564E-9766-393057BC5FB4}" presName="conn2-1" presStyleLbl="parChTrans1D2" presStyleIdx="0" presStyleCnt="4"/>
      <dgm:spPr/>
    </dgm:pt>
    <dgm:pt modelId="{79ADF9A8-9678-A046-AC43-24AFA368A9B5}" type="pres">
      <dgm:prSet presAssocID="{2E789E7C-83B5-564E-9766-393057BC5FB4}" presName="connTx" presStyleLbl="parChTrans1D2" presStyleIdx="0" presStyleCnt="4"/>
      <dgm:spPr/>
    </dgm:pt>
    <dgm:pt modelId="{B81E32E9-C836-DE45-B6E4-F8C0BA8C1CA5}" type="pres">
      <dgm:prSet presAssocID="{506C72F2-7A91-3542-98F5-0A443C4B53BA}" presName="root2" presStyleCnt="0"/>
      <dgm:spPr/>
    </dgm:pt>
    <dgm:pt modelId="{610D42A3-2BF4-A54C-B8F9-3996814F3BE6}" type="pres">
      <dgm:prSet presAssocID="{506C72F2-7A91-3542-98F5-0A443C4B53BA}" presName="LevelTwoTextNode" presStyleLbl="asst1" presStyleIdx="0" presStyleCnt="3" custScaleX="266171">
        <dgm:presLayoutVars>
          <dgm:chPref val="3"/>
        </dgm:presLayoutVars>
      </dgm:prSet>
      <dgm:spPr/>
    </dgm:pt>
    <dgm:pt modelId="{5B5BEBF7-009C-C64E-81BF-4023B6D57014}" type="pres">
      <dgm:prSet presAssocID="{506C72F2-7A91-3542-98F5-0A443C4B53BA}" presName="level3hierChild" presStyleCnt="0"/>
      <dgm:spPr/>
    </dgm:pt>
    <dgm:pt modelId="{F80CF613-C8B5-43D6-B270-CC20BD2DED72}" type="pres">
      <dgm:prSet presAssocID="{C8944345-C84C-466F-BB60-8036B4572517}" presName="conn2-1" presStyleLbl="parChTrans1D2" presStyleIdx="1" presStyleCnt="4"/>
      <dgm:spPr/>
    </dgm:pt>
    <dgm:pt modelId="{1D1EF06B-9905-411C-97FF-B576D7947AD6}" type="pres">
      <dgm:prSet presAssocID="{C8944345-C84C-466F-BB60-8036B4572517}" presName="connTx" presStyleLbl="parChTrans1D2" presStyleIdx="1" presStyleCnt="4"/>
      <dgm:spPr/>
    </dgm:pt>
    <dgm:pt modelId="{1BB05FE2-CEEC-4199-A6E1-0C1396CB9F81}" type="pres">
      <dgm:prSet presAssocID="{FCD89A5B-BAC3-4F6E-BDE5-2DE06AF9C736}" presName="root2" presStyleCnt="0"/>
      <dgm:spPr/>
    </dgm:pt>
    <dgm:pt modelId="{F2A2DA44-AA99-4EC7-9836-F82E8416FAAF}" type="pres">
      <dgm:prSet presAssocID="{FCD89A5B-BAC3-4F6E-BDE5-2DE06AF9C736}" presName="LevelTwoTextNode" presStyleLbl="asst1" presStyleIdx="1" presStyleCnt="3" custScaleX="266171">
        <dgm:presLayoutVars>
          <dgm:chPref val="3"/>
        </dgm:presLayoutVars>
      </dgm:prSet>
      <dgm:spPr/>
    </dgm:pt>
    <dgm:pt modelId="{F5E764ED-91E4-4A9A-9B90-2A484D6E744E}" type="pres">
      <dgm:prSet presAssocID="{FCD89A5B-BAC3-4F6E-BDE5-2DE06AF9C736}" presName="level3hierChild" presStyleCnt="0"/>
      <dgm:spPr/>
    </dgm:pt>
    <dgm:pt modelId="{D88FF924-15F4-40A6-AB91-8172AE1274B8}" type="pres">
      <dgm:prSet presAssocID="{DAB40103-4549-4A51-84ED-18E93334920A}" presName="conn2-1" presStyleLbl="parChTrans1D2" presStyleIdx="2" presStyleCnt="4"/>
      <dgm:spPr/>
    </dgm:pt>
    <dgm:pt modelId="{AC1D585C-87FF-42CE-95BD-FDD3D7471C88}" type="pres">
      <dgm:prSet presAssocID="{DAB40103-4549-4A51-84ED-18E93334920A}" presName="connTx" presStyleLbl="parChTrans1D2" presStyleIdx="2" presStyleCnt="4"/>
      <dgm:spPr/>
    </dgm:pt>
    <dgm:pt modelId="{C7A724E0-39A6-40FE-8DDB-996393C136FE}" type="pres">
      <dgm:prSet presAssocID="{8049AF85-18F0-45E3-A764-E15A5BB2FAEF}" presName="root2" presStyleCnt="0"/>
      <dgm:spPr/>
    </dgm:pt>
    <dgm:pt modelId="{146A3043-51B7-4DBB-B3EC-4EEB504BE301}" type="pres">
      <dgm:prSet presAssocID="{8049AF85-18F0-45E3-A764-E15A5BB2FAEF}" presName="LevelTwoTextNode" presStyleLbl="asst1" presStyleIdx="2" presStyleCnt="3" custScaleX="266171" custLinFactY="13193" custLinFactNeighborX="1986" custLinFactNeighborY="100000">
        <dgm:presLayoutVars>
          <dgm:chPref val="3"/>
        </dgm:presLayoutVars>
      </dgm:prSet>
      <dgm:spPr/>
    </dgm:pt>
    <dgm:pt modelId="{470BEB52-92D1-4DB3-81C4-9F776F94B315}" type="pres">
      <dgm:prSet presAssocID="{8049AF85-18F0-45E3-A764-E15A5BB2FAEF}" presName="level3hierChild" presStyleCnt="0"/>
      <dgm:spPr/>
    </dgm:pt>
    <dgm:pt modelId="{05B52C45-46F1-8D4B-AA5D-530847BC5574}" type="pres">
      <dgm:prSet presAssocID="{F4D01EB0-DB53-4743-BB2F-88D15D366AF4}" presName="conn2-1" presStyleLbl="parChTrans1D2" presStyleIdx="3" presStyleCnt="4"/>
      <dgm:spPr/>
    </dgm:pt>
    <dgm:pt modelId="{015D0F2C-100B-5946-B507-6FD9E79D514E}" type="pres">
      <dgm:prSet presAssocID="{F4D01EB0-DB53-4743-BB2F-88D15D366AF4}" presName="connTx" presStyleLbl="parChTrans1D2" presStyleIdx="3" presStyleCnt="4"/>
      <dgm:spPr/>
    </dgm:pt>
    <dgm:pt modelId="{0848B116-CD4D-4E43-A543-C32B725A5903}" type="pres">
      <dgm:prSet presAssocID="{FC37B039-F1B8-3B47-8D7E-91A43D6A9DD0}" presName="root2" presStyleCnt="0"/>
      <dgm:spPr/>
    </dgm:pt>
    <dgm:pt modelId="{63602A56-63D9-D64F-97C1-01E9B8EE10E1}" type="pres">
      <dgm:prSet presAssocID="{FC37B039-F1B8-3B47-8D7E-91A43D6A9DD0}" presName="LevelTwoTextNode" presStyleLbl="node2" presStyleIdx="0" presStyleCnt="1" custScaleX="266752" custLinFactY="-21137" custLinFactNeighborX="-1986" custLinFactNeighborY="-100000">
        <dgm:presLayoutVars>
          <dgm:chPref val="3"/>
        </dgm:presLayoutVars>
      </dgm:prSet>
      <dgm:spPr/>
    </dgm:pt>
    <dgm:pt modelId="{38B127F2-8635-0340-9092-4A07528C14A8}" type="pres">
      <dgm:prSet presAssocID="{FC37B039-F1B8-3B47-8D7E-91A43D6A9DD0}" presName="level3hierChild" presStyleCnt="0"/>
      <dgm:spPr/>
    </dgm:pt>
  </dgm:ptLst>
  <dgm:cxnLst>
    <dgm:cxn modelId="{F3640E0B-4D89-5845-B5A8-FC6889C6E219}" type="presOf" srcId="{8C6BFC20-4AA9-2F4B-95F4-D737C3B3C391}" destId="{81B4B64E-8AD4-C24E-8D47-6458AC158BA7}" srcOrd="0" destOrd="0" presId="urn:microsoft.com/office/officeart/2005/8/layout/hierarchy2"/>
    <dgm:cxn modelId="{5DF3160B-985F-4A42-B1A1-C59F23EC46A8}" srcId="{8C6BFC20-4AA9-2F4B-95F4-D737C3B3C391}" destId="{9E08C4B8-4A87-5841-AFDC-C0F6C3166B7B}" srcOrd="0" destOrd="0" parTransId="{D77B55D0-6744-BB45-AF33-9B2540CF2587}" sibTransId="{DA923E67-923F-3A41-91B7-E58CBFE6491D}"/>
    <dgm:cxn modelId="{BEB4D713-84A0-794F-A9AA-48AD90AF4BAE}" type="presOf" srcId="{2E789E7C-83B5-564E-9766-393057BC5FB4}" destId="{8FD4CAD5-2155-AE4B-850B-F6DA3E099C0B}" srcOrd="0" destOrd="0" presId="urn:microsoft.com/office/officeart/2005/8/layout/hierarchy2"/>
    <dgm:cxn modelId="{95DE0421-4E28-4BA0-A98F-AD572621DEA0}" type="presOf" srcId="{DAB40103-4549-4A51-84ED-18E93334920A}" destId="{AC1D585C-87FF-42CE-95BD-FDD3D7471C88}" srcOrd="1" destOrd="0" presId="urn:microsoft.com/office/officeart/2005/8/layout/hierarchy2"/>
    <dgm:cxn modelId="{75E44A26-8832-4B81-8014-62FABDED98CF}" type="presOf" srcId="{8049AF85-18F0-45E3-A764-E15A5BB2FAEF}" destId="{146A3043-51B7-4DBB-B3EC-4EEB504BE301}" srcOrd="0" destOrd="0" presId="urn:microsoft.com/office/officeart/2005/8/layout/hierarchy2"/>
    <dgm:cxn modelId="{32B3FF34-C8EC-A245-A1BE-11B41EDB4AFB}" type="presOf" srcId="{506C72F2-7A91-3542-98F5-0A443C4B53BA}" destId="{610D42A3-2BF4-A54C-B8F9-3996814F3BE6}" srcOrd="0" destOrd="0" presId="urn:microsoft.com/office/officeart/2005/8/layout/hierarchy2"/>
    <dgm:cxn modelId="{7CE81A61-871A-466B-B99D-108AE900B8D1}" type="presOf" srcId="{C8944345-C84C-466F-BB60-8036B4572517}" destId="{F80CF613-C8B5-43D6-B270-CC20BD2DED72}" srcOrd="0" destOrd="0" presId="urn:microsoft.com/office/officeart/2005/8/layout/hierarchy2"/>
    <dgm:cxn modelId="{AC4E6F62-3FFA-4434-8BD1-F9D3173012A2}" srcId="{9E08C4B8-4A87-5841-AFDC-C0F6C3166B7B}" destId="{FCD89A5B-BAC3-4F6E-BDE5-2DE06AF9C736}" srcOrd="1" destOrd="0" parTransId="{C8944345-C84C-466F-BB60-8036B4572517}" sibTransId="{2BD7CC9C-54AD-458E-9E93-C42EFCF8059A}"/>
    <dgm:cxn modelId="{5A2C3E46-5C3B-B545-BBBD-B706D8CAD722}" type="presOf" srcId="{9E08C4B8-4A87-5841-AFDC-C0F6C3166B7B}" destId="{89D1E767-759F-FB47-92B5-F981931EF93B}" srcOrd="0" destOrd="0" presId="urn:microsoft.com/office/officeart/2005/8/layout/hierarchy2"/>
    <dgm:cxn modelId="{C957F446-DE77-9A46-9116-CE1BA6132B41}" srcId="{9E08C4B8-4A87-5841-AFDC-C0F6C3166B7B}" destId="{506C72F2-7A91-3542-98F5-0A443C4B53BA}" srcOrd="0" destOrd="0" parTransId="{2E789E7C-83B5-564E-9766-393057BC5FB4}" sibTransId="{B72D9850-13D5-0043-9488-EDB53DD314B0}"/>
    <dgm:cxn modelId="{A5EEB57A-2048-FC44-BB77-2A9431EDC9C4}" type="presOf" srcId="{F4D01EB0-DB53-4743-BB2F-88D15D366AF4}" destId="{015D0F2C-100B-5946-B507-6FD9E79D514E}" srcOrd="1" destOrd="0" presId="urn:microsoft.com/office/officeart/2005/8/layout/hierarchy2"/>
    <dgm:cxn modelId="{D7F8CB8C-A657-054F-BB04-E937250D0279}" type="presOf" srcId="{2E789E7C-83B5-564E-9766-393057BC5FB4}" destId="{79ADF9A8-9678-A046-AC43-24AFA368A9B5}" srcOrd="1" destOrd="0" presId="urn:microsoft.com/office/officeart/2005/8/layout/hierarchy2"/>
    <dgm:cxn modelId="{04C9A9C6-35A6-468A-BC0C-53DE306C764E}" type="presOf" srcId="{C8944345-C84C-466F-BB60-8036B4572517}" destId="{1D1EF06B-9905-411C-97FF-B576D7947AD6}" srcOrd="1" destOrd="0" presId="urn:microsoft.com/office/officeart/2005/8/layout/hierarchy2"/>
    <dgm:cxn modelId="{BE6BF4DB-CDE2-FD46-9AAD-8B947A07615A}" type="presOf" srcId="{F4D01EB0-DB53-4743-BB2F-88D15D366AF4}" destId="{05B52C45-46F1-8D4B-AA5D-530847BC5574}" srcOrd="0" destOrd="0" presId="urn:microsoft.com/office/officeart/2005/8/layout/hierarchy2"/>
    <dgm:cxn modelId="{F610F9E2-FD51-F643-A18B-34681B464914}" type="presOf" srcId="{FC37B039-F1B8-3B47-8D7E-91A43D6A9DD0}" destId="{63602A56-63D9-D64F-97C1-01E9B8EE10E1}" srcOrd="0" destOrd="0" presId="urn:microsoft.com/office/officeart/2005/8/layout/hierarchy2"/>
    <dgm:cxn modelId="{FC4743E7-9CB1-4017-B303-05BF9F3F12E9}" type="presOf" srcId="{FCD89A5B-BAC3-4F6E-BDE5-2DE06AF9C736}" destId="{F2A2DA44-AA99-4EC7-9836-F82E8416FAAF}" srcOrd="0" destOrd="0" presId="urn:microsoft.com/office/officeart/2005/8/layout/hierarchy2"/>
    <dgm:cxn modelId="{34AD84EC-E5F8-354D-B660-80AB96BF7AFA}" srcId="{9E08C4B8-4A87-5841-AFDC-C0F6C3166B7B}" destId="{FC37B039-F1B8-3B47-8D7E-91A43D6A9DD0}" srcOrd="3" destOrd="0" parTransId="{F4D01EB0-DB53-4743-BB2F-88D15D366AF4}" sibTransId="{523828E8-9B2A-044F-BF17-C7A7E3FC8DF9}"/>
    <dgm:cxn modelId="{35136AED-A0A2-4045-813C-F181669A41DE}" type="presOf" srcId="{DAB40103-4549-4A51-84ED-18E93334920A}" destId="{D88FF924-15F4-40A6-AB91-8172AE1274B8}" srcOrd="0" destOrd="0" presId="urn:microsoft.com/office/officeart/2005/8/layout/hierarchy2"/>
    <dgm:cxn modelId="{B86B59EF-CEC6-474D-9E72-AFF291563649}" srcId="{9E08C4B8-4A87-5841-AFDC-C0F6C3166B7B}" destId="{8049AF85-18F0-45E3-A764-E15A5BB2FAEF}" srcOrd="2" destOrd="0" parTransId="{DAB40103-4549-4A51-84ED-18E93334920A}" sibTransId="{897CD537-0DFA-436E-80ED-D08E336148FE}"/>
    <dgm:cxn modelId="{5F1ACFAC-87F0-8D42-91EE-12254C3CE6A2}" type="presParOf" srcId="{81B4B64E-8AD4-C24E-8D47-6458AC158BA7}" destId="{C1E45FFF-A272-074C-B17B-35F0F1835103}" srcOrd="0" destOrd="0" presId="urn:microsoft.com/office/officeart/2005/8/layout/hierarchy2"/>
    <dgm:cxn modelId="{A4DC42B4-EAD4-0045-AE85-8227A7AABC37}" type="presParOf" srcId="{C1E45FFF-A272-074C-B17B-35F0F1835103}" destId="{89D1E767-759F-FB47-92B5-F981931EF93B}" srcOrd="0" destOrd="0" presId="urn:microsoft.com/office/officeart/2005/8/layout/hierarchy2"/>
    <dgm:cxn modelId="{F0386D79-70D8-D04A-9C3F-4800DE8CB1A1}" type="presParOf" srcId="{C1E45FFF-A272-074C-B17B-35F0F1835103}" destId="{5F24CB52-75E0-4542-9650-28CF01EFF7C9}" srcOrd="1" destOrd="0" presId="urn:microsoft.com/office/officeart/2005/8/layout/hierarchy2"/>
    <dgm:cxn modelId="{EC9B5BAF-5B94-AE47-93FC-8BEC75053BF1}" type="presParOf" srcId="{5F24CB52-75E0-4542-9650-28CF01EFF7C9}" destId="{8FD4CAD5-2155-AE4B-850B-F6DA3E099C0B}" srcOrd="0" destOrd="0" presId="urn:microsoft.com/office/officeart/2005/8/layout/hierarchy2"/>
    <dgm:cxn modelId="{EC4B21E5-FF1D-7345-994C-DF5076239E41}" type="presParOf" srcId="{8FD4CAD5-2155-AE4B-850B-F6DA3E099C0B}" destId="{79ADF9A8-9678-A046-AC43-24AFA368A9B5}" srcOrd="0" destOrd="0" presId="urn:microsoft.com/office/officeart/2005/8/layout/hierarchy2"/>
    <dgm:cxn modelId="{EA2D5AA0-E92E-7347-A869-096820F5E123}" type="presParOf" srcId="{5F24CB52-75E0-4542-9650-28CF01EFF7C9}" destId="{B81E32E9-C836-DE45-B6E4-F8C0BA8C1CA5}" srcOrd="1" destOrd="0" presId="urn:microsoft.com/office/officeart/2005/8/layout/hierarchy2"/>
    <dgm:cxn modelId="{905A53CE-72A7-E047-BC88-C1BB86E045E0}" type="presParOf" srcId="{B81E32E9-C836-DE45-B6E4-F8C0BA8C1CA5}" destId="{610D42A3-2BF4-A54C-B8F9-3996814F3BE6}" srcOrd="0" destOrd="0" presId="urn:microsoft.com/office/officeart/2005/8/layout/hierarchy2"/>
    <dgm:cxn modelId="{0E557C10-F0F5-F145-A388-8591CE877209}" type="presParOf" srcId="{B81E32E9-C836-DE45-B6E4-F8C0BA8C1CA5}" destId="{5B5BEBF7-009C-C64E-81BF-4023B6D57014}" srcOrd="1" destOrd="0" presId="urn:microsoft.com/office/officeart/2005/8/layout/hierarchy2"/>
    <dgm:cxn modelId="{530D66BB-1498-44F9-B5AE-08A0E8AC5259}" type="presParOf" srcId="{5F24CB52-75E0-4542-9650-28CF01EFF7C9}" destId="{F80CF613-C8B5-43D6-B270-CC20BD2DED72}" srcOrd="2" destOrd="0" presId="urn:microsoft.com/office/officeart/2005/8/layout/hierarchy2"/>
    <dgm:cxn modelId="{86A64D1C-FB62-4D1C-8773-4271C00AADAF}" type="presParOf" srcId="{F80CF613-C8B5-43D6-B270-CC20BD2DED72}" destId="{1D1EF06B-9905-411C-97FF-B576D7947AD6}" srcOrd="0" destOrd="0" presId="urn:microsoft.com/office/officeart/2005/8/layout/hierarchy2"/>
    <dgm:cxn modelId="{0976BB16-C439-4C97-9651-09B49F5BDAAB}" type="presParOf" srcId="{5F24CB52-75E0-4542-9650-28CF01EFF7C9}" destId="{1BB05FE2-CEEC-4199-A6E1-0C1396CB9F81}" srcOrd="3" destOrd="0" presId="urn:microsoft.com/office/officeart/2005/8/layout/hierarchy2"/>
    <dgm:cxn modelId="{6824E357-BB5A-489E-8A63-C0A459B4C853}" type="presParOf" srcId="{1BB05FE2-CEEC-4199-A6E1-0C1396CB9F81}" destId="{F2A2DA44-AA99-4EC7-9836-F82E8416FAAF}" srcOrd="0" destOrd="0" presId="urn:microsoft.com/office/officeart/2005/8/layout/hierarchy2"/>
    <dgm:cxn modelId="{798D144F-28DD-4876-95EF-4D88AE25E414}" type="presParOf" srcId="{1BB05FE2-CEEC-4199-A6E1-0C1396CB9F81}" destId="{F5E764ED-91E4-4A9A-9B90-2A484D6E744E}" srcOrd="1" destOrd="0" presId="urn:microsoft.com/office/officeart/2005/8/layout/hierarchy2"/>
    <dgm:cxn modelId="{4F38C0E6-6E43-4B51-B9B1-86B15BB678B4}" type="presParOf" srcId="{5F24CB52-75E0-4542-9650-28CF01EFF7C9}" destId="{D88FF924-15F4-40A6-AB91-8172AE1274B8}" srcOrd="4" destOrd="0" presId="urn:microsoft.com/office/officeart/2005/8/layout/hierarchy2"/>
    <dgm:cxn modelId="{8951DB9F-2875-4F06-A841-B86E40DF370A}" type="presParOf" srcId="{D88FF924-15F4-40A6-AB91-8172AE1274B8}" destId="{AC1D585C-87FF-42CE-95BD-FDD3D7471C88}" srcOrd="0" destOrd="0" presId="urn:microsoft.com/office/officeart/2005/8/layout/hierarchy2"/>
    <dgm:cxn modelId="{04789DD5-7765-4079-ABAE-D1207366C04F}" type="presParOf" srcId="{5F24CB52-75E0-4542-9650-28CF01EFF7C9}" destId="{C7A724E0-39A6-40FE-8DDB-996393C136FE}" srcOrd="5" destOrd="0" presId="urn:microsoft.com/office/officeart/2005/8/layout/hierarchy2"/>
    <dgm:cxn modelId="{F2C9565F-E02D-4C7F-8900-502C092F5209}" type="presParOf" srcId="{C7A724E0-39A6-40FE-8DDB-996393C136FE}" destId="{146A3043-51B7-4DBB-B3EC-4EEB504BE301}" srcOrd="0" destOrd="0" presId="urn:microsoft.com/office/officeart/2005/8/layout/hierarchy2"/>
    <dgm:cxn modelId="{EE37B339-810C-4066-84E0-2B76067788FB}" type="presParOf" srcId="{C7A724E0-39A6-40FE-8DDB-996393C136FE}" destId="{470BEB52-92D1-4DB3-81C4-9F776F94B315}" srcOrd="1" destOrd="0" presId="urn:microsoft.com/office/officeart/2005/8/layout/hierarchy2"/>
    <dgm:cxn modelId="{5D0D8D78-6BE7-FA47-A1B1-140A191A353F}" type="presParOf" srcId="{5F24CB52-75E0-4542-9650-28CF01EFF7C9}" destId="{05B52C45-46F1-8D4B-AA5D-530847BC5574}" srcOrd="6" destOrd="0" presId="urn:microsoft.com/office/officeart/2005/8/layout/hierarchy2"/>
    <dgm:cxn modelId="{604F3053-8351-8549-934A-25E623F810E1}" type="presParOf" srcId="{05B52C45-46F1-8D4B-AA5D-530847BC5574}" destId="{015D0F2C-100B-5946-B507-6FD9E79D514E}" srcOrd="0" destOrd="0" presId="urn:microsoft.com/office/officeart/2005/8/layout/hierarchy2"/>
    <dgm:cxn modelId="{170664A9-7BF8-1649-80B8-A508EF7FFDFF}" type="presParOf" srcId="{5F24CB52-75E0-4542-9650-28CF01EFF7C9}" destId="{0848B116-CD4D-4E43-A543-C32B725A5903}" srcOrd="7" destOrd="0" presId="urn:microsoft.com/office/officeart/2005/8/layout/hierarchy2"/>
    <dgm:cxn modelId="{93097138-6990-CD4F-B3B3-415DFDF504D6}" type="presParOf" srcId="{0848B116-CD4D-4E43-A543-C32B725A5903}" destId="{63602A56-63D9-D64F-97C1-01E9B8EE10E1}" srcOrd="0" destOrd="0" presId="urn:microsoft.com/office/officeart/2005/8/layout/hierarchy2"/>
    <dgm:cxn modelId="{84656332-3BCB-CB43-8A47-7857D1C861AE}" type="presParOf" srcId="{0848B116-CD4D-4E43-A543-C32B725A5903}" destId="{38B127F2-8635-0340-9092-4A07528C14A8}" srcOrd="1" destOrd="0" presId="urn:microsoft.com/office/officeart/2005/8/layout/hierarchy2"/>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3249999-C8CC-40B3-A43A-0C97E2EA5BF2}" type="doc">
      <dgm:prSet loTypeId="urn:microsoft.com/office/officeart/2016/7/layout/BasicLinearProcessNumbered" loCatId="process" qsTypeId="urn:microsoft.com/office/officeart/2005/8/quickstyle/simple2" qsCatId="simple" csTypeId="urn:microsoft.com/office/officeart/2005/8/colors/accent6_2" csCatId="accent6" phldr="1"/>
      <dgm:spPr/>
      <dgm:t>
        <a:bodyPr/>
        <a:lstStyle/>
        <a:p>
          <a:endParaRPr lang="en-US"/>
        </a:p>
      </dgm:t>
    </dgm:pt>
    <dgm:pt modelId="{0AEE5076-3443-45AA-B66E-63C6EEF12B01}">
      <dgm:prSet custT="1"/>
      <dgm:spPr/>
      <dgm:t>
        <a:bodyPr/>
        <a:lstStyle/>
        <a:p>
          <a:endParaRPr lang="en-US" sz="1800"/>
        </a:p>
      </dgm:t>
    </dgm:pt>
    <dgm:pt modelId="{FE6C79CE-67AB-43F5-9280-D68ADD9A5F6A}" type="parTrans" cxnId="{15BDF196-B849-49C1-9184-734C387D15CF}">
      <dgm:prSet/>
      <dgm:spPr/>
      <dgm:t>
        <a:bodyPr/>
        <a:lstStyle/>
        <a:p>
          <a:endParaRPr lang="en-US"/>
        </a:p>
      </dgm:t>
    </dgm:pt>
    <dgm:pt modelId="{46CD7CED-7318-42E8-927D-482BBB2F319E}" type="sibTrans" cxnId="{15BDF196-B849-49C1-9184-734C387D15CF}">
      <dgm:prSet phldrT="1" phldr="0"/>
      <dgm:spPr/>
      <dgm:t>
        <a:bodyPr/>
        <a:lstStyle/>
        <a:p>
          <a:r>
            <a:rPr lang="en-US"/>
            <a:t>1</a:t>
          </a:r>
        </a:p>
      </dgm:t>
    </dgm:pt>
    <dgm:pt modelId="{D5C39B6B-6982-42D0-BE1A-09CA6A8F38E0}">
      <dgm:prSet/>
      <dgm:spPr/>
      <dgm:t>
        <a:bodyPr/>
        <a:lstStyle/>
        <a:p>
          <a:endParaRPr lang="en-US"/>
        </a:p>
      </dgm:t>
    </dgm:pt>
    <dgm:pt modelId="{498BE16C-9998-4201-9714-A9FFB600F4C1}" type="parTrans" cxnId="{BD17F372-2EEA-4C23-98A1-E8F2AC5B855E}">
      <dgm:prSet/>
      <dgm:spPr/>
      <dgm:t>
        <a:bodyPr/>
        <a:lstStyle/>
        <a:p>
          <a:endParaRPr lang="en-US"/>
        </a:p>
      </dgm:t>
    </dgm:pt>
    <dgm:pt modelId="{46A27EAF-8209-4A35-8217-081CE8ACE6F6}" type="sibTrans" cxnId="{BD17F372-2EEA-4C23-98A1-E8F2AC5B855E}">
      <dgm:prSet phldrT="2" phldr="0"/>
      <dgm:spPr/>
      <dgm:t>
        <a:bodyPr/>
        <a:lstStyle/>
        <a:p>
          <a:r>
            <a:rPr lang="en-US"/>
            <a:t>2</a:t>
          </a:r>
        </a:p>
      </dgm:t>
    </dgm:pt>
    <dgm:pt modelId="{B186D829-D85F-4407-9EEA-AF4699346723}">
      <dgm:prSet/>
      <dgm:spPr/>
      <dgm:t>
        <a:bodyPr/>
        <a:lstStyle/>
        <a:p>
          <a:endParaRPr lang="en-US"/>
        </a:p>
      </dgm:t>
    </dgm:pt>
    <dgm:pt modelId="{5A33F011-378F-47CF-AD04-C77E8B84EAC3}" type="parTrans" cxnId="{5A5DEF91-1C44-418F-8293-80A61C1DE4DF}">
      <dgm:prSet/>
      <dgm:spPr/>
      <dgm:t>
        <a:bodyPr/>
        <a:lstStyle/>
        <a:p>
          <a:endParaRPr lang="en-US"/>
        </a:p>
      </dgm:t>
    </dgm:pt>
    <dgm:pt modelId="{3ADCE841-175B-45EF-8FEB-128A550F21BA}" type="sibTrans" cxnId="{5A5DEF91-1C44-418F-8293-80A61C1DE4DF}">
      <dgm:prSet phldrT="3" phldr="0"/>
      <dgm:spPr/>
      <dgm:t>
        <a:bodyPr/>
        <a:lstStyle/>
        <a:p>
          <a:r>
            <a:rPr lang="en-US"/>
            <a:t>3</a:t>
          </a:r>
        </a:p>
      </dgm:t>
    </dgm:pt>
    <dgm:pt modelId="{8CF4E4D8-463E-467A-9F01-86FACD9D9E87}">
      <dgm:prSet/>
      <dgm:spPr/>
      <dgm:t>
        <a:bodyPr/>
        <a:lstStyle/>
        <a:p>
          <a:endParaRPr lang="en-US"/>
        </a:p>
      </dgm:t>
    </dgm:pt>
    <dgm:pt modelId="{AB3808B8-AA84-4FFF-B00F-D115A9D6C4AD}" type="parTrans" cxnId="{1B3D9953-977C-47A9-9CDD-F4D4F58CF7E2}">
      <dgm:prSet/>
      <dgm:spPr/>
      <dgm:t>
        <a:bodyPr/>
        <a:lstStyle/>
        <a:p>
          <a:endParaRPr lang="en-US"/>
        </a:p>
      </dgm:t>
    </dgm:pt>
    <dgm:pt modelId="{38AB7E9D-1224-410C-A5A9-E08C2AB4821F}" type="sibTrans" cxnId="{1B3D9953-977C-47A9-9CDD-F4D4F58CF7E2}">
      <dgm:prSet phldrT="4" phldr="0"/>
      <dgm:spPr/>
      <dgm:t>
        <a:bodyPr/>
        <a:lstStyle/>
        <a:p>
          <a:r>
            <a:rPr lang="en-US"/>
            <a:t>4</a:t>
          </a:r>
        </a:p>
      </dgm:t>
    </dgm:pt>
    <dgm:pt modelId="{4212DE76-21E6-4B65-AA36-C0615625C779}" type="pres">
      <dgm:prSet presAssocID="{A3249999-C8CC-40B3-A43A-0C97E2EA5BF2}" presName="Name0" presStyleCnt="0">
        <dgm:presLayoutVars>
          <dgm:animLvl val="lvl"/>
          <dgm:resizeHandles val="exact"/>
        </dgm:presLayoutVars>
      </dgm:prSet>
      <dgm:spPr/>
    </dgm:pt>
    <dgm:pt modelId="{2F3B2723-2009-4E5F-AA96-E471FE26EE5B}" type="pres">
      <dgm:prSet presAssocID="{0AEE5076-3443-45AA-B66E-63C6EEF12B01}" presName="compositeNode" presStyleCnt="0">
        <dgm:presLayoutVars>
          <dgm:bulletEnabled val="1"/>
        </dgm:presLayoutVars>
      </dgm:prSet>
      <dgm:spPr/>
    </dgm:pt>
    <dgm:pt modelId="{E339CAA7-49BC-4042-A7FB-21591DA6B5A8}" type="pres">
      <dgm:prSet presAssocID="{0AEE5076-3443-45AA-B66E-63C6EEF12B01}" presName="bgRect" presStyleLbl="bgAccFollowNode1" presStyleIdx="0" presStyleCnt="4"/>
      <dgm:spPr/>
    </dgm:pt>
    <dgm:pt modelId="{1001CE21-D588-4A2D-B1FE-FCA8F85352D3}" type="pres">
      <dgm:prSet presAssocID="{46CD7CED-7318-42E8-927D-482BBB2F319E}" presName="sibTransNodeCircle" presStyleLbl="alignNode1" presStyleIdx="0" presStyleCnt="8" custLinFactY="-3340" custLinFactNeighborY="-100000">
        <dgm:presLayoutVars>
          <dgm:chMax val="0"/>
          <dgm:bulletEnabled/>
        </dgm:presLayoutVars>
      </dgm:prSet>
      <dgm:spPr/>
    </dgm:pt>
    <dgm:pt modelId="{62783364-4DF0-4F5B-B500-2D8C66F1AB3A}" type="pres">
      <dgm:prSet presAssocID="{0AEE5076-3443-45AA-B66E-63C6EEF12B01}" presName="bottomLine" presStyleLbl="alignNode1" presStyleIdx="1" presStyleCnt="8">
        <dgm:presLayoutVars/>
      </dgm:prSet>
      <dgm:spPr/>
    </dgm:pt>
    <dgm:pt modelId="{26391DE1-D3F9-4564-A726-D0884A189521}" type="pres">
      <dgm:prSet presAssocID="{0AEE5076-3443-45AA-B66E-63C6EEF12B01}" presName="nodeText" presStyleLbl="bgAccFollowNode1" presStyleIdx="0" presStyleCnt="4">
        <dgm:presLayoutVars>
          <dgm:bulletEnabled val="1"/>
        </dgm:presLayoutVars>
      </dgm:prSet>
      <dgm:spPr/>
    </dgm:pt>
    <dgm:pt modelId="{53FA9F80-660F-49FE-9FFE-BE334507EE0D}" type="pres">
      <dgm:prSet presAssocID="{46CD7CED-7318-42E8-927D-482BBB2F319E}" presName="sibTrans" presStyleCnt="0"/>
      <dgm:spPr/>
    </dgm:pt>
    <dgm:pt modelId="{C23E67AA-D395-4ABE-92AE-B3749AC60BEF}" type="pres">
      <dgm:prSet presAssocID="{D5C39B6B-6982-42D0-BE1A-09CA6A8F38E0}" presName="compositeNode" presStyleCnt="0">
        <dgm:presLayoutVars>
          <dgm:bulletEnabled val="1"/>
        </dgm:presLayoutVars>
      </dgm:prSet>
      <dgm:spPr/>
    </dgm:pt>
    <dgm:pt modelId="{5E30140C-CB29-4682-A165-1838F954EBCC}" type="pres">
      <dgm:prSet presAssocID="{D5C39B6B-6982-42D0-BE1A-09CA6A8F38E0}" presName="bgRect" presStyleLbl="bgAccFollowNode1" presStyleIdx="1" presStyleCnt="4"/>
      <dgm:spPr/>
    </dgm:pt>
    <dgm:pt modelId="{F7620A24-CC48-43E3-8FC9-FECFB49EA89F}" type="pres">
      <dgm:prSet presAssocID="{46A27EAF-8209-4A35-8217-081CE8ACE6F6}" presName="sibTransNodeCircle" presStyleLbl="alignNode1" presStyleIdx="2" presStyleCnt="8" custLinFactNeighborX="-4493" custLinFactNeighborY="-91358">
        <dgm:presLayoutVars>
          <dgm:chMax val="0"/>
          <dgm:bulletEnabled/>
        </dgm:presLayoutVars>
      </dgm:prSet>
      <dgm:spPr/>
    </dgm:pt>
    <dgm:pt modelId="{938B0C6A-E3DB-496F-8091-CA0C8B8509CA}" type="pres">
      <dgm:prSet presAssocID="{D5C39B6B-6982-42D0-BE1A-09CA6A8F38E0}" presName="bottomLine" presStyleLbl="alignNode1" presStyleIdx="3" presStyleCnt="8">
        <dgm:presLayoutVars/>
      </dgm:prSet>
      <dgm:spPr/>
    </dgm:pt>
    <dgm:pt modelId="{BA7AF996-0EBF-4C60-A3C2-B7CF34C01E6F}" type="pres">
      <dgm:prSet presAssocID="{D5C39B6B-6982-42D0-BE1A-09CA6A8F38E0}" presName="nodeText" presStyleLbl="bgAccFollowNode1" presStyleIdx="1" presStyleCnt="4">
        <dgm:presLayoutVars>
          <dgm:bulletEnabled val="1"/>
        </dgm:presLayoutVars>
      </dgm:prSet>
      <dgm:spPr/>
    </dgm:pt>
    <dgm:pt modelId="{48710880-4460-46B2-AE20-6DDF194CA378}" type="pres">
      <dgm:prSet presAssocID="{46A27EAF-8209-4A35-8217-081CE8ACE6F6}" presName="sibTrans" presStyleCnt="0"/>
      <dgm:spPr/>
    </dgm:pt>
    <dgm:pt modelId="{47AB14C0-4B81-405E-A397-3AE1A6E9A5FF}" type="pres">
      <dgm:prSet presAssocID="{B186D829-D85F-4407-9EEA-AF4699346723}" presName="compositeNode" presStyleCnt="0">
        <dgm:presLayoutVars>
          <dgm:bulletEnabled val="1"/>
        </dgm:presLayoutVars>
      </dgm:prSet>
      <dgm:spPr/>
    </dgm:pt>
    <dgm:pt modelId="{A8672F95-D15A-4929-BBE3-CB8DE0709E97}" type="pres">
      <dgm:prSet presAssocID="{B186D829-D85F-4407-9EEA-AF4699346723}" presName="bgRect" presStyleLbl="bgAccFollowNode1" presStyleIdx="2" presStyleCnt="4"/>
      <dgm:spPr/>
    </dgm:pt>
    <dgm:pt modelId="{C74DA740-E52E-4F10-8061-3D3D18362034}" type="pres">
      <dgm:prSet presAssocID="{3ADCE841-175B-45EF-8FEB-128A550F21BA}" presName="sibTransNodeCircle" presStyleLbl="alignNode1" presStyleIdx="4" presStyleCnt="8" custLinFactNeighborX="-7488" custLinFactNeighborY="-92856">
        <dgm:presLayoutVars>
          <dgm:chMax val="0"/>
          <dgm:bulletEnabled/>
        </dgm:presLayoutVars>
      </dgm:prSet>
      <dgm:spPr/>
    </dgm:pt>
    <dgm:pt modelId="{B253BCEE-9C30-43DE-86DB-38E8D8FD396C}" type="pres">
      <dgm:prSet presAssocID="{B186D829-D85F-4407-9EEA-AF4699346723}" presName="bottomLine" presStyleLbl="alignNode1" presStyleIdx="5" presStyleCnt="8">
        <dgm:presLayoutVars/>
      </dgm:prSet>
      <dgm:spPr/>
    </dgm:pt>
    <dgm:pt modelId="{C2A42E72-5E72-43E0-8196-B247416DB949}" type="pres">
      <dgm:prSet presAssocID="{B186D829-D85F-4407-9EEA-AF4699346723}" presName="nodeText" presStyleLbl="bgAccFollowNode1" presStyleIdx="2" presStyleCnt="4">
        <dgm:presLayoutVars>
          <dgm:bulletEnabled val="1"/>
        </dgm:presLayoutVars>
      </dgm:prSet>
      <dgm:spPr/>
    </dgm:pt>
    <dgm:pt modelId="{F1774581-76FC-4096-90DE-8B564E31AA52}" type="pres">
      <dgm:prSet presAssocID="{3ADCE841-175B-45EF-8FEB-128A550F21BA}" presName="sibTrans" presStyleCnt="0"/>
      <dgm:spPr/>
    </dgm:pt>
    <dgm:pt modelId="{E73F9381-488B-4231-8740-002E34DB78B0}" type="pres">
      <dgm:prSet presAssocID="{8CF4E4D8-463E-467A-9F01-86FACD9D9E87}" presName="compositeNode" presStyleCnt="0">
        <dgm:presLayoutVars>
          <dgm:bulletEnabled val="1"/>
        </dgm:presLayoutVars>
      </dgm:prSet>
      <dgm:spPr/>
    </dgm:pt>
    <dgm:pt modelId="{6AD6BB7B-ADB3-4FC6-A23D-8E57E70D8FF2}" type="pres">
      <dgm:prSet presAssocID="{8CF4E4D8-463E-467A-9F01-86FACD9D9E87}" presName="bgRect" presStyleLbl="bgAccFollowNode1" presStyleIdx="3" presStyleCnt="4"/>
      <dgm:spPr/>
    </dgm:pt>
    <dgm:pt modelId="{60F2BA4B-9ADD-4CA1-8F6C-47D34AA1A7A0}" type="pres">
      <dgm:prSet presAssocID="{38AB7E9D-1224-410C-A5A9-E08C2AB4821F}" presName="sibTransNodeCircle" presStyleLbl="alignNode1" presStyleIdx="6" presStyleCnt="8" custLinFactNeighborY="-89860">
        <dgm:presLayoutVars>
          <dgm:chMax val="0"/>
          <dgm:bulletEnabled/>
        </dgm:presLayoutVars>
      </dgm:prSet>
      <dgm:spPr/>
    </dgm:pt>
    <dgm:pt modelId="{593594C1-44C7-43B6-A53C-4992250DAD2D}" type="pres">
      <dgm:prSet presAssocID="{8CF4E4D8-463E-467A-9F01-86FACD9D9E87}" presName="bottomLine" presStyleLbl="alignNode1" presStyleIdx="7" presStyleCnt="8">
        <dgm:presLayoutVars/>
      </dgm:prSet>
      <dgm:spPr/>
    </dgm:pt>
    <dgm:pt modelId="{116F8C10-923D-4976-87DC-C2B781AAFF1F}" type="pres">
      <dgm:prSet presAssocID="{8CF4E4D8-463E-467A-9F01-86FACD9D9E87}" presName="nodeText" presStyleLbl="bgAccFollowNode1" presStyleIdx="3" presStyleCnt="4">
        <dgm:presLayoutVars>
          <dgm:bulletEnabled val="1"/>
        </dgm:presLayoutVars>
      </dgm:prSet>
      <dgm:spPr/>
    </dgm:pt>
  </dgm:ptLst>
  <dgm:cxnLst>
    <dgm:cxn modelId="{6CE84701-9B10-4338-BCCC-B7F75D7C2C32}" type="presOf" srcId="{3ADCE841-175B-45EF-8FEB-128A550F21BA}" destId="{C74DA740-E52E-4F10-8061-3D3D18362034}" srcOrd="0" destOrd="0" presId="urn:microsoft.com/office/officeart/2016/7/layout/BasicLinearProcessNumbered"/>
    <dgm:cxn modelId="{4B06881C-6318-49D9-9633-B009EC517537}" type="presOf" srcId="{0AEE5076-3443-45AA-B66E-63C6EEF12B01}" destId="{26391DE1-D3F9-4564-A726-D0884A189521}" srcOrd="1" destOrd="0" presId="urn:microsoft.com/office/officeart/2016/7/layout/BasicLinearProcessNumbered"/>
    <dgm:cxn modelId="{42AB3C36-DAC0-4E00-940C-C8C89CBE2BDB}" type="presOf" srcId="{B186D829-D85F-4407-9EEA-AF4699346723}" destId="{C2A42E72-5E72-43E0-8196-B247416DB949}" srcOrd="1" destOrd="0" presId="urn:microsoft.com/office/officeart/2016/7/layout/BasicLinearProcessNumbered"/>
    <dgm:cxn modelId="{A7F8036E-264B-4BB2-943B-3DEDBE43D6E1}" type="presOf" srcId="{46CD7CED-7318-42E8-927D-482BBB2F319E}" destId="{1001CE21-D588-4A2D-B1FE-FCA8F85352D3}" srcOrd="0" destOrd="0" presId="urn:microsoft.com/office/officeart/2016/7/layout/BasicLinearProcessNumbered"/>
    <dgm:cxn modelId="{BD17F372-2EEA-4C23-98A1-E8F2AC5B855E}" srcId="{A3249999-C8CC-40B3-A43A-0C97E2EA5BF2}" destId="{D5C39B6B-6982-42D0-BE1A-09CA6A8F38E0}" srcOrd="1" destOrd="0" parTransId="{498BE16C-9998-4201-9714-A9FFB600F4C1}" sibTransId="{46A27EAF-8209-4A35-8217-081CE8ACE6F6}"/>
    <dgm:cxn modelId="{253F7753-D9B4-4FA2-8BED-580BF0B753DD}" type="presOf" srcId="{0AEE5076-3443-45AA-B66E-63C6EEF12B01}" destId="{E339CAA7-49BC-4042-A7FB-21591DA6B5A8}" srcOrd="0" destOrd="0" presId="urn:microsoft.com/office/officeart/2016/7/layout/BasicLinearProcessNumbered"/>
    <dgm:cxn modelId="{1B3D9953-977C-47A9-9CDD-F4D4F58CF7E2}" srcId="{A3249999-C8CC-40B3-A43A-0C97E2EA5BF2}" destId="{8CF4E4D8-463E-467A-9F01-86FACD9D9E87}" srcOrd="3" destOrd="0" parTransId="{AB3808B8-AA84-4FFF-B00F-D115A9D6C4AD}" sibTransId="{38AB7E9D-1224-410C-A5A9-E08C2AB4821F}"/>
    <dgm:cxn modelId="{FB425682-850B-48D6-8BF5-52BF423E33B4}" type="presOf" srcId="{8CF4E4D8-463E-467A-9F01-86FACD9D9E87}" destId="{6AD6BB7B-ADB3-4FC6-A23D-8E57E70D8FF2}" srcOrd="0" destOrd="0" presId="urn:microsoft.com/office/officeart/2016/7/layout/BasicLinearProcessNumbered"/>
    <dgm:cxn modelId="{5A5DEF91-1C44-418F-8293-80A61C1DE4DF}" srcId="{A3249999-C8CC-40B3-A43A-0C97E2EA5BF2}" destId="{B186D829-D85F-4407-9EEA-AF4699346723}" srcOrd="2" destOrd="0" parTransId="{5A33F011-378F-47CF-AD04-C77E8B84EAC3}" sibTransId="{3ADCE841-175B-45EF-8FEB-128A550F21BA}"/>
    <dgm:cxn modelId="{15BDF196-B849-49C1-9184-734C387D15CF}" srcId="{A3249999-C8CC-40B3-A43A-0C97E2EA5BF2}" destId="{0AEE5076-3443-45AA-B66E-63C6EEF12B01}" srcOrd="0" destOrd="0" parTransId="{FE6C79CE-67AB-43F5-9280-D68ADD9A5F6A}" sibTransId="{46CD7CED-7318-42E8-927D-482BBB2F319E}"/>
    <dgm:cxn modelId="{B972C1AA-CFD0-4918-9C7C-A52AD329824F}" type="presOf" srcId="{8CF4E4D8-463E-467A-9F01-86FACD9D9E87}" destId="{116F8C10-923D-4976-87DC-C2B781AAFF1F}" srcOrd="1" destOrd="0" presId="urn:microsoft.com/office/officeart/2016/7/layout/BasicLinearProcessNumbered"/>
    <dgm:cxn modelId="{0594A3BF-3049-4A1B-919A-29C8C8363C93}" type="presOf" srcId="{D5C39B6B-6982-42D0-BE1A-09CA6A8F38E0}" destId="{BA7AF996-0EBF-4C60-A3C2-B7CF34C01E6F}" srcOrd="1" destOrd="0" presId="urn:microsoft.com/office/officeart/2016/7/layout/BasicLinearProcessNumbered"/>
    <dgm:cxn modelId="{1F73D8CF-73EC-4E29-AC64-8207F44F7AEB}" type="presOf" srcId="{D5C39B6B-6982-42D0-BE1A-09CA6A8F38E0}" destId="{5E30140C-CB29-4682-A165-1838F954EBCC}" srcOrd="0" destOrd="0" presId="urn:microsoft.com/office/officeart/2016/7/layout/BasicLinearProcessNumbered"/>
    <dgm:cxn modelId="{4D888BD2-1C85-48D8-890C-EA5D4136CECE}" type="presOf" srcId="{38AB7E9D-1224-410C-A5A9-E08C2AB4821F}" destId="{60F2BA4B-9ADD-4CA1-8F6C-47D34AA1A7A0}" srcOrd="0" destOrd="0" presId="urn:microsoft.com/office/officeart/2016/7/layout/BasicLinearProcessNumbered"/>
    <dgm:cxn modelId="{846FC4D9-DB5C-4792-86EE-C2F80112FE05}" type="presOf" srcId="{A3249999-C8CC-40B3-A43A-0C97E2EA5BF2}" destId="{4212DE76-21E6-4B65-AA36-C0615625C779}" srcOrd="0" destOrd="0" presId="urn:microsoft.com/office/officeart/2016/7/layout/BasicLinearProcessNumbered"/>
    <dgm:cxn modelId="{6AAE76EB-FCAB-47DE-A392-939D0DECA3E6}" type="presOf" srcId="{B186D829-D85F-4407-9EEA-AF4699346723}" destId="{A8672F95-D15A-4929-BBE3-CB8DE0709E97}" srcOrd="0" destOrd="0" presId="urn:microsoft.com/office/officeart/2016/7/layout/BasicLinearProcessNumbered"/>
    <dgm:cxn modelId="{8E5790FC-2D03-440F-BFAD-39008B92FE50}" type="presOf" srcId="{46A27EAF-8209-4A35-8217-081CE8ACE6F6}" destId="{F7620A24-CC48-43E3-8FC9-FECFB49EA89F}" srcOrd="0" destOrd="0" presId="urn:microsoft.com/office/officeart/2016/7/layout/BasicLinearProcessNumbered"/>
    <dgm:cxn modelId="{119E9664-FA01-450C-BFB9-A1F53C114A84}" type="presParOf" srcId="{4212DE76-21E6-4B65-AA36-C0615625C779}" destId="{2F3B2723-2009-4E5F-AA96-E471FE26EE5B}" srcOrd="0" destOrd="0" presId="urn:microsoft.com/office/officeart/2016/7/layout/BasicLinearProcessNumbered"/>
    <dgm:cxn modelId="{D7AC83BC-D44C-4E86-935F-8351D328DB63}" type="presParOf" srcId="{2F3B2723-2009-4E5F-AA96-E471FE26EE5B}" destId="{E339CAA7-49BC-4042-A7FB-21591DA6B5A8}" srcOrd="0" destOrd="0" presId="urn:microsoft.com/office/officeart/2016/7/layout/BasicLinearProcessNumbered"/>
    <dgm:cxn modelId="{76BC57C4-EE30-4559-A9A0-BE760D28C62C}" type="presParOf" srcId="{2F3B2723-2009-4E5F-AA96-E471FE26EE5B}" destId="{1001CE21-D588-4A2D-B1FE-FCA8F85352D3}" srcOrd="1" destOrd="0" presId="urn:microsoft.com/office/officeart/2016/7/layout/BasicLinearProcessNumbered"/>
    <dgm:cxn modelId="{2AE987B3-ED18-4C1C-A30A-75715293DBF0}" type="presParOf" srcId="{2F3B2723-2009-4E5F-AA96-E471FE26EE5B}" destId="{62783364-4DF0-4F5B-B500-2D8C66F1AB3A}" srcOrd="2" destOrd="0" presId="urn:microsoft.com/office/officeart/2016/7/layout/BasicLinearProcessNumbered"/>
    <dgm:cxn modelId="{08C613B9-0FB4-4DF5-A8CF-4856E04888C7}" type="presParOf" srcId="{2F3B2723-2009-4E5F-AA96-E471FE26EE5B}" destId="{26391DE1-D3F9-4564-A726-D0884A189521}" srcOrd="3" destOrd="0" presId="urn:microsoft.com/office/officeart/2016/7/layout/BasicLinearProcessNumbered"/>
    <dgm:cxn modelId="{74EE9C97-6555-4F47-9040-2B7B104347D3}" type="presParOf" srcId="{4212DE76-21E6-4B65-AA36-C0615625C779}" destId="{53FA9F80-660F-49FE-9FFE-BE334507EE0D}" srcOrd="1" destOrd="0" presId="urn:microsoft.com/office/officeart/2016/7/layout/BasicLinearProcessNumbered"/>
    <dgm:cxn modelId="{A04D50BE-ACEC-4CDA-B929-65ADEB8B3973}" type="presParOf" srcId="{4212DE76-21E6-4B65-AA36-C0615625C779}" destId="{C23E67AA-D395-4ABE-92AE-B3749AC60BEF}" srcOrd="2" destOrd="0" presId="urn:microsoft.com/office/officeart/2016/7/layout/BasicLinearProcessNumbered"/>
    <dgm:cxn modelId="{8EF44516-3812-4FBD-B398-D96A375F534B}" type="presParOf" srcId="{C23E67AA-D395-4ABE-92AE-B3749AC60BEF}" destId="{5E30140C-CB29-4682-A165-1838F954EBCC}" srcOrd="0" destOrd="0" presId="urn:microsoft.com/office/officeart/2016/7/layout/BasicLinearProcessNumbered"/>
    <dgm:cxn modelId="{CEF50346-3880-46F4-9A2F-BD9D4249FFB6}" type="presParOf" srcId="{C23E67AA-D395-4ABE-92AE-B3749AC60BEF}" destId="{F7620A24-CC48-43E3-8FC9-FECFB49EA89F}" srcOrd="1" destOrd="0" presId="urn:microsoft.com/office/officeart/2016/7/layout/BasicLinearProcessNumbered"/>
    <dgm:cxn modelId="{442C775E-3E12-48B2-B838-E1908D438D8F}" type="presParOf" srcId="{C23E67AA-D395-4ABE-92AE-B3749AC60BEF}" destId="{938B0C6A-E3DB-496F-8091-CA0C8B8509CA}" srcOrd="2" destOrd="0" presId="urn:microsoft.com/office/officeart/2016/7/layout/BasicLinearProcessNumbered"/>
    <dgm:cxn modelId="{444F5DE9-36E2-4E78-BA36-E4A01E190719}" type="presParOf" srcId="{C23E67AA-D395-4ABE-92AE-B3749AC60BEF}" destId="{BA7AF996-0EBF-4C60-A3C2-B7CF34C01E6F}" srcOrd="3" destOrd="0" presId="urn:microsoft.com/office/officeart/2016/7/layout/BasicLinearProcessNumbered"/>
    <dgm:cxn modelId="{07A605C4-E441-47E5-A8D7-AAE5EC0B03B2}" type="presParOf" srcId="{4212DE76-21E6-4B65-AA36-C0615625C779}" destId="{48710880-4460-46B2-AE20-6DDF194CA378}" srcOrd="3" destOrd="0" presId="urn:microsoft.com/office/officeart/2016/7/layout/BasicLinearProcessNumbered"/>
    <dgm:cxn modelId="{4CE67ADA-E031-4E44-81FB-2C8657D56789}" type="presParOf" srcId="{4212DE76-21E6-4B65-AA36-C0615625C779}" destId="{47AB14C0-4B81-405E-A397-3AE1A6E9A5FF}" srcOrd="4" destOrd="0" presId="urn:microsoft.com/office/officeart/2016/7/layout/BasicLinearProcessNumbered"/>
    <dgm:cxn modelId="{DD4A4A3D-272C-4704-8FC6-9293B5FFA1BB}" type="presParOf" srcId="{47AB14C0-4B81-405E-A397-3AE1A6E9A5FF}" destId="{A8672F95-D15A-4929-BBE3-CB8DE0709E97}" srcOrd="0" destOrd="0" presId="urn:microsoft.com/office/officeart/2016/7/layout/BasicLinearProcessNumbered"/>
    <dgm:cxn modelId="{ADF00F8B-B68D-4ACD-88BE-66FBE92E7640}" type="presParOf" srcId="{47AB14C0-4B81-405E-A397-3AE1A6E9A5FF}" destId="{C74DA740-E52E-4F10-8061-3D3D18362034}" srcOrd="1" destOrd="0" presId="urn:microsoft.com/office/officeart/2016/7/layout/BasicLinearProcessNumbered"/>
    <dgm:cxn modelId="{5D2D9E4C-4293-445E-A3B1-5EA6B2CC1CF8}" type="presParOf" srcId="{47AB14C0-4B81-405E-A397-3AE1A6E9A5FF}" destId="{B253BCEE-9C30-43DE-86DB-38E8D8FD396C}" srcOrd="2" destOrd="0" presId="urn:microsoft.com/office/officeart/2016/7/layout/BasicLinearProcessNumbered"/>
    <dgm:cxn modelId="{947907AB-DC5D-41C3-AF58-AF6301B60128}" type="presParOf" srcId="{47AB14C0-4B81-405E-A397-3AE1A6E9A5FF}" destId="{C2A42E72-5E72-43E0-8196-B247416DB949}" srcOrd="3" destOrd="0" presId="urn:microsoft.com/office/officeart/2016/7/layout/BasicLinearProcessNumbered"/>
    <dgm:cxn modelId="{5A773CA9-165C-4343-B961-5B51527BB138}" type="presParOf" srcId="{4212DE76-21E6-4B65-AA36-C0615625C779}" destId="{F1774581-76FC-4096-90DE-8B564E31AA52}" srcOrd="5" destOrd="0" presId="urn:microsoft.com/office/officeart/2016/7/layout/BasicLinearProcessNumbered"/>
    <dgm:cxn modelId="{62408061-CD35-4032-B325-9F0D627C850D}" type="presParOf" srcId="{4212DE76-21E6-4B65-AA36-C0615625C779}" destId="{E73F9381-488B-4231-8740-002E34DB78B0}" srcOrd="6" destOrd="0" presId="urn:microsoft.com/office/officeart/2016/7/layout/BasicLinearProcessNumbered"/>
    <dgm:cxn modelId="{ED351416-09C7-4C65-8479-41B77468A911}" type="presParOf" srcId="{E73F9381-488B-4231-8740-002E34DB78B0}" destId="{6AD6BB7B-ADB3-4FC6-A23D-8E57E70D8FF2}" srcOrd="0" destOrd="0" presId="urn:microsoft.com/office/officeart/2016/7/layout/BasicLinearProcessNumbered"/>
    <dgm:cxn modelId="{C3D7F60F-91EA-4655-BB55-703A8B1E1C88}" type="presParOf" srcId="{E73F9381-488B-4231-8740-002E34DB78B0}" destId="{60F2BA4B-9ADD-4CA1-8F6C-47D34AA1A7A0}" srcOrd="1" destOrd="0" presId="urn:microsoft.com/office/officeart/2016/7/layout/BasicLinearProcessNumbered"/>
    <dgm:cxn modelId="{855E12E7-BC64-4FC7-BB48-92C2C2A6FB86}" type="presParOf" srcId="{E73F9381-488B-4231-8740-002E34DB78B0}" destId="{593594C1-44C7-43B6-A53C-4992250DAD2D}" srcOrd="2" destOrd="0" presId="urn:microsoft.com/office/officeart/2016/7/layout/BasicLinearProcessNumbered"/>
    <dgm:cxn modelId="{C0CD1E4D-330E-4E8D-B1AD-205AB3B2A00A}" type="presParOf" srcId="{E73F9381-488B-4231-8740-002E34DB78B0}" destId="{116F8C10-923D-4976-87DC-C2B781AAFF1F}" srcOrd="3" destOrd="0" presId="urn:microsoft.com/office/officeart/2016/7/layout/BasicLinearProcessNumbered"/>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C6E465A-FF91-4047-9595-C4C17A9ED927}"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1A88080A-4494-4356-A8E1-775706F80B7F}">
      <dgm:prSet/>
      <dgm:spPr/>
      <dgm:t>
        <a:bodyPr/>
        <a:lstStyle/>
        <a:p>
          <a:r>
            <a:rPr lang="en-AU">
              <a:sym typeface="Wingdings" panose="05000000000000000000" pitchFamily="2" charset="2"/>
            </a:rPr>
            <a:t></a:t>
          </a:r>
          <a:r>
            <a:rPr lang="en-AU"/>
            <a:t>Longer duration of contracts may mean more room for error over </a:t>
          </a:r>
          <a:r>
            <a:rPr lang="en-US"/>
            <a:t>five years of outcome modelling as projects deviated from initial forecasts and invoicing instructions were complicated</a:t>
          </a:r>
        </a:p>
      </dgm:t>
    </dgm:pt>
    <dgm:pt modelId="{8303D017-2F12-4565-9DD1-C413B6D587A0}" type="parTrans" cxnId="{08940899-402E-46C0-9BCC-53EC70B3D22F}">
      <dgm:prSet/>
      <dgm:spPr/>
      <dgm:t>
        <a:bodyPr/>
        <a:lstStyle/>
        <a:p>
          <a:endParaRPr lang="en-US"/>
        </a:p>
      </dgm:t>
    </dgm:pt>
    <dgm:pt modelId="{D86493A8-3075-4054-910C-8637B246CE87}" type="sibTrans" cxnId="{08940899-402E-46C0-9BCC-53EC70B3D22F}">
      <dgm:prSet/>
      <dgm:spPr/>
      <dgm:t>
        <a:bodyPr/>
        <a:lstStyle/>
        <a:p>
          <a:endParaRPr lang="en-US"/>
        </a:p>
      </dgm:t>
    </dgm:pt>
    <dgm:pt modelId="{2A7718B4-DF4F-48FA-AE82-29F527EB908E}">
      <dgm:prSet/>
      <dgm:spPr/>
      <dgm:t>
        <a:bodyPr/>
        <a:lstStyle/>
        <a:p>
          <a:r>
            <a:rPr lang="en-US">
              <a:sym typeface="Wingdings" panose="05000000000000000000" pitchFamily="2" charset="2"/>
            </a:rPr>
            <a:t></a:t>
          </a:r>
          <a:r>
            <a:rPr lang="en-US"/>
            <a:t>Unavoidable difficulties in forecasting outcome performance, especially for the complex social area at the intersection of employment and mental health</a:t>
          </a:r>
        </a:p>
      </dgm:t>
    </dgm:pt>
    <dgm:pt modelId="{5D9D0FC9-E47E-443F-866F-7C19A2B16BF3}" type="parTrans" cxnId="{8FC36F9C-1CCB-4FEE-B0A6-1EBA2625358B}">
      <dgm:prSet/>
      <dgm:spPr/>
      <dgm:t>
        <a:bodyPr/>
        <a:lstStyle/>
        <a:p>
          <a:endParaRPr lang="en-US"/>
        </a:p>
      </dgm:t>
    </dgm:pt>
    <dgm:pt modelId="{2861DE77-92DB-431E-B9F9-D1535F17FE0D}" type="sibTrans" cxnId="{8FC36F9C-1CCB-4FEE-B0A6-1EBA2625358B}">
      <dgm:prSet/>
      <dgm:spPr/>
      <dgm:t>
        <a:bodyPr/>
        <a:lstStyle/>
        <a:p>
          <a:endParaRPr lang="en-US"/>
        </a:p>
      </dgm:t>
    </dgm:pt>
    <dgm:pt modelId="{066D7196-A066-49AF-82A1-FB5281443162}">
      <dgm:prSet/>
      <dgm:spPr/>
      <dgm:t>
        <a:bodyPr/>
        <a:lstStyle/>
        <a:p>
          <a:r>
            <a:rPr lang="en-US">
              <a:sym typeface="Wingdings" panose="05000000000000000000" pitchFamily="2" charset="2"/>
            </a:rPr>
            <a:t></a:t>
          </a:r>
          <a:r>
            <a:rPr lang="en-US"/>
            <a:t>Changeable VSCE delivery landscape (assumptions won’t hold for referral pathways, NHS transformation, senior-level support)</a:t>
          </a:r>
        </a:p>
      </dgm:t>
    </dgm:pt>
    <dgm:pt modelId="{3A3F852F-D283-4545-9DE2-783ED55E84E6}" type="parTrans" cxnId="{ED93BF07-C7A0-44AD-826C-D3C808A3DE99}">
      <dgm:prSet/>
      <dgm:spPr/>
      <dgm:t>
        <a:bodyPr/>
        <a:lstStyle/>
        <a:p>
          <a:endParaRPr lang="en-US"/>
        </a:p>
      </dgm:t>
    </dgm:pt>
    <dgm:pt modelId="{8FB5DC6C-68CC-4851-B080-F35FBD7B0B48}" type="sibTrans" cxnId="{ED93BF07-C7A0-44AD-826C-D3C808A3DE99}">
      <dgm:prSet/>
      <dgm:spPr/>
      <dgm:t>
        <a:bodyPr/>
        <a:lstStyle/>
        <a:p>
          <a:endParaRPr lang="en-US"/>
        </a:p>
      </dgm:t>
    </dgm:pt>
    <dgm:pt modelId="{E122727B-DDEB-4E82-A60C-BAC77B7B367A}">
      <dgm:prSet/>
      <dgm:spPr/>
      <dgm:t>
        <a:bodyPr/>
        <a:lstStyle/>
        <a:p>
          <a:pPr rtl="0"/>
          <a:r>
            <a:rPr lang="en-US">
              <a:sym typeface="Wingdings" panose="05000000000000000000" pitchFamily="2" charset="2"/>
            </a:rPr>
            <a:t></a:t>
          </a:r>
          <a:r>
            <a:rPr lang="en-US">
              <a:latin typeface="Trebuchet MS" panose="020B0603020202020204"/>
              <a:sym typeface="Wingdings" panose="05000000000000000000" pitchFamily="2" charset="2"/>
            </a:rPr>
            <a:t> </a:t>
          </a:r>
          <a:r>
            <a:rPr lang="en-US">
              <a:latin typeface="Trebuchet MS" panose="020B0603020202020204"/>
            </a:rPr>
            <a:t>Constant</a:t>
          </a:r>
          <a:r>
            <a:rPr lang="en-US"/>
            <a:t> adaptation </a:t>
          </a:r>
          <a:r>
            <a:rPr lang="en-US">
              <a:latin typeface="Trebuchet MS" panose="020B0603020202020204"/>
            </a:rPr>
            <a:t>is required </a:t>
          </a:r>
          <a:r>
            <a:rPr lang="en-US"/>
            <a:t>to respond to variation using data</a:t>
          </a:r>
        </a:p>
      </dgm:t>
    </dgm:pt>
    <dgm:pt modelId="{099BFF14-0B77-4B02-BE2D-7C3809E3C96E}" type="parTrans" cxnId="{FA5BD057-DD9F-4EA7-984C-9CC8854EAD87}">
      <dgm:prSet/>
      <dgm:spPr/>
      <dgm:t>
        <a:bodyPr/>
        <a:lstStyle/>
        <a:p>
          <a:endParaRPr lang="en-US"/>
        </a:p>
      </dgm:t>
    </dgm:pt>
    <dgm:pt modelId="{EAE529A9-402E-40BB-9749-77B5AC98B8DD}" type="sibTrans" cxnId="{FA5BD057-DD9F-4EA7-984C-9CC8854EAD87}">
      <dgm:prSet/>
      <dgm:spPr/>
      <dgm:t>
        <a:bodyPr/>
        <a:lstStyle/>
        <a:p>
          <a:endParaRPr lang="en-US"/>
        </a:p>
      </dgm:t>
    </dgm:pt>
    <dgm:pt modelId="{AA0F7964-5D5D-41CB-8405-BE3507DE8583}">
      <dgm:prSet/>
      <dgm:spPr/>
      <dgm:t>
        <a:bodyPr/>
        <a:lstStyle/>
        <a:p>
          <a:r>
            <a:rPr lang="en-US">
              <a:sym typeface="Wingdings" panose="05000000000000000000" pitchFamily="2" charset="2"/>
            </a:rPr>
            <a:t></a:t>
          </a:r>
          <a:r>
            <a:rPr lang="en-US"/>
            <a:t>Theoretically, actors would become more familiar with the model. However, invoicing for different amounts depending on performance still calls for a cultural shift.</a:t>
          </a:r>
        </a:p>
      </dgm:t>
    </dgm:pt>
    <dgm:pt modelId="{FBDEE4D5-18F5-45AD-828F-F85C86DB502C}" type="parTrans" cxnId="{A1DDEA51-695C-4AE6-AE4E-FB6ADDEA1DAB}">
      <dgm:prSet/>
      <dgm:spPr/>
      <dgm:t>
        <a:bodyPr/>
        <a:lstStyle/>
        <a:p>
          <a:endParaRPr lang="en-US"/>
        </a:p>
      </dgm:t>
    </dgm:pt>
    <dgm:pt modelId="{BC6B1C34-4838-492A-B29D-2A2618B78F8B}" type="sibTrans" cxnId="{A1DDEA51-695C-4AE6-AE4E-FB6ADDEA1DAB}">
      <dgm:prSet/>
      <dgm:spPr/>
      <dgm:t>
        <a:bodyPr/>
        <a:lstStyle/>
        <a:p>
          <a:endParaRPr lang="en-US"/>
        </a:p>
      </dgm:t>
    </dgm:pt>
    <dgm:pt modelId="{9528122F-2167-48E2-9279-EB65E7689974}" type="pres">
      <dgm:prSet presAssocID="{CC6E465A-FF91-4047-9595-C4C17A9ED927}" presName="vert0" presStyleCnt="0">
        <dgm:presLayoutVars>
          <dgm:dir/>
          <dgm:animOne val="branch"/>
          <dgm:animLvl val="lvl"/>
        </dgm:presLayoutVars>
      </dgm:prSet>
      <dgm:spPr/>
    </dgm:pt>
    <dgm:pt modelId="{75061E0B-231E-42AB-B302-CE18580B1893}" type="pres">
      <dgm:prSet presAssocID="{1A88080A-4494-4356-A8E1-775706F80B7F}" presName="thickLine" presStyleLbl="alignNode1" presStyleIdx="0" presStyleCnt="5"/>
      <dgm:spPr/>
    </dgm:pt>
    <dgm:pt modelId="{7F1884FD-F35C-4B37-A792-F5B8E3FFA796}" type="pres">
      <dgm:prSet presAssocID="{1A88080A-4494-4356-A8E1-775706F80B7F}" presName="horz1" presStyleCnt="0"/>
      <dgm:spPr/>
    </dgm:pt>
    <dgm:pt modelId="{E288D15A-BEA0-4FEE-92A3-DAE3C7FD90E3}" type="pres">
      <dgm:prSet presAssocID="{1A88080A-4494-4356-A8E1-775706F80B7F}" presName="tx1" presStyleLbl="revTx" presStyleIdx="0" presStyleCnt="5"/>
      <dgm:spPr/>
    </dgm:pt>
    <dgm:pt modelId="{CD38C4D2-D9A8-4BBB-998D-7992B880A3D8}" type="pres">
      <dgm:prSet presAssocID="{1A88080A-4494-4356-A8E1-775706F80B7F}" presName="vert1" presStyleCnt="0"/>
      <dgm:spPr/>
    </dgm:pt>
    <dgm:pt modelId="{F01EDFE6-3FBD-47D0-93B4-C7AD6640924B}" type="pres">
      <dgm:prSet presAssocID="{2A7718B4-DF4F-48FA-AE82-29F527EB908E}" presName="thickLine" presStyleLbl="alignNode1" presStyleIdx="1" presStyleCnt="5"/>
      <dgm:spPr/>
    </dgm:pt>
    <dgm:pt modelId="{356BF597-8B7D-4BE3-853A-CF0A465B651E}" type="pres">
      <dgm:prSet presAssocID="{2A7718B4-DF4F-48FA-AE82-29F527EB908E}" presName="horz1" presStyleCnt="0"/>
      <dgm:spPr/>
    </dgm:pt>
    <dgm:pt modelId="{392BE09C-9648-47F0-A3D2-36E878ED9E1C}" type="pres">
      <dgm:prSet presAssocID="{2A7718B4-DF4F-48FA-AE82-29F527EB908E}" presName="tx1" presStyleLbl="revTx" presStyleIdx="1" presStyleCnt="5"/>
      <dgm:spPr/>
    </dgm:pt>
    <dgm:pt modelId="{72A56879-97FA-452C-B188-1C94F5AB950D}" type="pres">
      <dgm:prSet presAssocID="{2A7718B4-DF4F-48FA-AE82-29F527EB908E}" presName="vert1" presStyleCnt="0"/>
      <dgm:spPr/>
    </dgm:pt>
    <dgm:pt modelId="{E23CB9D4-3473-4CDB-887F-F33B735C0C18}" type="pres">
      <dgm:prSet presAssocID="{066D7196-A066-49AF-82A1-FB5281443162}" presName="thickLine" presStyleLbl="alignNode1" presStyleIdx="2" presStyleCnt="5"/>
      <dgm:spPr/>
    </dgm:pt>
    <dgm:pt modelId="{D134013F-3245-4AD7-A1F9-C475CCB4674E}" type="pres">
      <dgm:prSet presAssocID="{066D7196-A066-49AF-82A1-FB5281443162}" presName="horz1" presStyleCnt="0"/>
      <dgm:spPr/>
    </dgm:pt>
    <dgm:pt modelId="{347BAFF4-4907-48ED-A001-72BC6C0A0513}" type="pres">
      <dgm:prSet presAssocID="{066D7196-A066-49AF-82A1-FB5281443162}" presName="tx1" presStyleLbl="revTx" presStyleIdx="2" presStyleCnt="5"/>
      <dgm:spPr/>
    </dgm:pt>
    <dgm:pt modelId="{616A27E4-87BA-4321-B925-A38F0C8FC048}" type="pres">
      <dgm:prSet presAssocID="{066D7196-A066-49AF-82A1-FB5281443162}" presName="vert1" presStyleCnt="0"/>
      <dgm:spPr/>
    </dgm:pt>
    <dgm:pt modelId="{8045D717-4C9E-4C6C-9566-8168FC3F4DE0}" type="pres">
      <dgm:prSet presAssocID="{E122727B-DDEB-4E82-A60C-BAC77B7B367A}" presName="thickLine" presStyleLbl="alignNode1" presStyleIdx="3" presStyleCnt="5"/>
      <dgm:spPr/>
    </dgm:pt>
    <dgm:pt modelId="{223C82A4-99CA-4970-A183-C2CF6A485FD9}" type="pres">
      <dgm:prSet presAssocID="{E122727B-DDEB-4E82-A60C-BAC77B7B367A}" presName="horz1" presStyleCnt="0"/>
      <dgm:spPr/>
    </dgm:pt>
    <dgm:pt modelId="{73677880-1ED1-4C8D-83C3-B8952B505144}" type="pres">
      <dgm:prSet presAssocID="{E122727B-DDEB-4E82-A60C-BAC77B7B367A}" presName="tx1" presStyleLbl="revTx" presStyleIdx="3" presStyleCnt="5"/>
      <dgm:spPr/>
    </dgm:pt>
    <dgm:pt modelId="{B30A6A49-1963-487B-A0DF-129A15D0D76B}" type="pres">
      <dgm:prSet presAssocID="{E122727B-DDEB-4E82-A60C-BAC77B7B367A}" presName="vert1" presStyleCnt="0"/>
      <dgm:spPr/>
    </dgm:pt>
    <dgm:pt modelId="{D2B01781-AD0C-41C5-8188-37F9A46C612B}" type="pres">
      <dgm:prSet presAssocID="{AA0F7964-5D5D-41CB-8405-BE3507DE8583}" presName="thickLine" presStyleLbl="alignNode1" presStyleIdx="4" presStyleCnt="5"/>
      <dgm:spPr/>
    </dgm:pt>
    <dgm:pt modelId="{BAEBA5FF-5B60-4AAD-B257-A3C4406FE709}" type="pres">
      <dgm:prSet presAssocID="{AA0F7964-5D5D-41CB-8405-BE3507DE8583}" presName="horz1" presStyleCnt="0"/>
      <dgm:spPr/>
    </dgm:pt>
    <dgm:pt modelId="{DB8C9861-8298-4DB2-97AE-C78EAA132560}" type="pres">
      <dgm:prSet presAssocID="{AA0F7964-5D5D-41CB-8405-BE3507DE8583}" presName="tx1" presStyleLbl="revTx" presStyleIdx="4" presStyleCnt="5"/>
      <dgm:spPr/>
    </dgm:pt>
    <dgm:pt modelId="{262D9F6E-E376-4252-99D0-E714571FEF14}" type="pres">
      <dgm:prSet presAssocID="{AA0F7964-5D5D-41CB-8405-BE3507DE8583}" presName="vert1" presStyleCnt="0"/>
      <dgm:spPr/>
    </dgm:pt>
  </dgm:ptLst>
  <dgm:cxnLst>
    <dgm:cxn modelId="{ED93BF07-C7A0-44AD-826C-D3C808A3DE99}" srcId="{CC6E465A-FF91-4047-9595-C4C17A9ED927}" destId="{066D7196-A066-49AF-82A1-FB5281443162}" srcOrd="2" destOrd="0" parTransId="{3A3F852F-D283-4545-9DE2-783ED55E84E6}" sibTransId="{8FB5DC6C-68CC-4851-B080-F35FBD7B0B48}"/>
    <dgm:cxn modelId="{061C4910-2D2B-4DC5-A665-35EFADBBD484}" type="presOf" srcId="{E122727B-DDEB-4E82-A60C-BAC77B7B367A}" destId="{73677880-1ED1-4C8D-83C3-B8952B505144}" srcOrd="0" destOrd="0" presId="urn:microsoft.com/office/officeart/2008/layout/LinedList"/>
    <dgm:cxn modelId="{81267414-6C85-4623-B9AB-2F7533788154}" type="presOf" srcId="{CC6E465A-FF91-4047-9595-C4C17A9ED927}" destId="{9528122F-2167-48E2-9279-EB65E7689974}" srcOrd="0" destOrd="0" presId="urn:microsoft.com/office/officeart/2008/layout/LinedList"/>
    <dgm:cxn modelId="{A1DDEA51-695C-4AE6-AE4E-FB6ADDEA1DAB}" srcId="{CC6E465A-FF91-4047-9595-C4C17A9ED927}" destId="{AA0F7964-5D5D-41CB-8405-BE3507DE8583}" srcOrd="4" destOrd="0" parTransId="{FBDEE4D5-18F5-45AD-828F-F85C86DB502C}" sibTransId="{BC6B1C34-4838-492A-B29D-2A2618B78F8B}"/>
    <dgm:cxn modelId="{FA5BD057-DD9F-4EA7-984C-9CC8854EAD87}" srcId="{CC6E465A-FF91-4047-9595-C4C17A9ED927}" destId="{E122727B-DDEB-4E82-A60C-BAC77B7B367A}" srcOrd="3" destOrd="0" parTransId="{099BFF14-0B77-4B02-BE2D-7C3809E3C96E}" sibTransId="{EAE529A9-402E-40BB-9749-77B5AC98B8DD}"/>
    <dgm:cxn modelId="{08940899-402E-46C0-9BCC-53EC70B3D22F}" srcId="{CC6E465A-FF91-4047-9595-C4C17A9ED927}" destId="{1A88080A-4494-4356-A8E1-775706F80B7F}" srcOrd="0" destOrd="0" parTransId="{8303D017-2F12-4565-9DD1-C413B6D587A0}" sibTransId="{D86493A8-3075-4054-910C-8637B246CE87}"/>
    <dgm:cxn modelId="{3A52D399-1E5B-4124-8CE0-C9AF52B1D869}" type="presOf" srcId="{AA0F7964-5D5D-41CB-8405-BE3507DE8583}" destId="{DB8C9861-8298-4DB2-97AE-C78EAA132560}" srcOrd="0" destOrd="0" presId="urn:microsoft.com/office/officeart/2008/layout/LinedList"/>
    <dgm:cxn modelId="{8FC36F9C-1CCB-4FEE-B0A6-1EBA2625358B}" srcId="{CC6E465A-FF91-4047-9595-C4C17A9ED927}" destId="{2A7718B4-DF4F-48FA-AE82-29F527EB908E}" srcOrd="1" destOrd="0" parTransId="{5D9D0FC9-E47E-443F-866F-7C19A2B16BF3}" sibTransId="{2861DE77-92DB-431E-B9F9-D1535F17FE0D}"/>
    <dgm:cxn modelId="{ACA416CD-DEDA-43E3-A2E7-C09687B6C0A2}" type="presOf" srcId="{2A7718B4-DF4F-48FA-AE82-29F527EB908E}" destId="{392BE09C-9648-47F0-A3D2-36E878ED9E1C}" srcOrd="0" destOrd="0" presId="urn:microsoft.com/office/officeart/2008/layout/LinedList"/>
    <dgm:cxn modelId="{B9C1B3DE-D076-4293-BF95-7897F0A6BE58}" type="presOf" srcId="{066D7196-A066-49AF-82A1-FB5281443162}" destId="{347BAFF4-4907-48ED-A001-72BC6C0A0513}" srcOrd="0" destOrd="0" presId="urn:microsoft.com/office/officeart/2008/layout/LinedList"/>
    <dgm:cxn modelId="{AE9B92F0-3047-400B-9D52-B8BE6D15C162}" type="presOf" srcId="{1A88080A-4494-4356-A8E1-775706F80B7F}" destId="{E288D15A-BEA0-4FEE-92A3-DAE3C7FD90E3}" srcOrd="0" destOrd="0" presId="urn:microsoft.com/office/officeart/2008/layout/LinedList"/>
    <dgm:cxn modelId="{69302D86-82E1-41EB-B5B8-23ECD0C586E8}" type="presParOf" srcId="{9528122F-2167-48E2-9279-EB65E7689974}" destId="{75061E0B-231E-42AB-B302-CE18580B1893}" srcOrd="0" destOrd="0" presId="urn:microsoft.com/office/officeart/2008/layout/LinedList"/>
    <dgm:cxn modelId="{B0CFCB39-A006-4190-9499-569CF2CC72D1}" type="presParOf" srcId="{9528122F-2167-48E2-9279-EB65E7689974}" destId="{7F1884FD-F35C-4B37-A792-F5B8E3FFA796}" srcOrd="1" destOrd="0" presId="urn:microsoft.com/office/officeart/2008/layout/LinedList"/>
    <dgm:cxn modelId="{6262B435-D60B-4C19-80CA-C04712A431DC}" type="presParOf" srcId="{7F1884FD-F35C-4B37-A792-F5B8E3FFA796}" destId="{E288D15A-BEA0-4FEE-92A3-DAE3C7FD90E3}" srcOrd="0" destOrd="0" presId="urn:microsoft.com/office/officeart/2008/layout/LinedList"/>
    <dgm:cxn modelId="{C7E598C2-86D8-49A0-939B-58ABEB4926D2}" type="presParOf" srcId="{7F1884FD-F35C-4B37-A792-F5B8E3FFA796}" destId="{CD38C4D2-D9A8-4BBB-998D-7992B880A3D8}" srcOrd="1" destOrd="0" presId="urn:microsoft.com/office/officeart/2008/layout/LinedList"/>
    <dgm:cxn modelId="{ECCF44E5-6A11-42F9-9AD0-10CDE8ACBC4F}" type="presParOf" srcId="{9528122F-2167-48E2-9279-EB65E7689974}" destId="{F01EDFE6-3FBD-47D0-93B4-C7AD6640924B}" srcOrd="2" destOrd="0" presId="urn:microsoft.com/office/officeart/2008/layout/LinedList"/>
    <dgm:cxn modelId="{FB86F729-9088-4E01-A120-18B9DEF6778C}" type="presParOf" srcId="{9528122F-2167-48E2-9279-EB65E7689974}" destId="{356BF597-8B7D-4BE3-853A-CF0A465B651E}" srcOrd="3" destOrd="0" presId="urn:microsoft.com/office/officeart/2008/layout/LinedList"/>
    <dgm:cxn modelId="{065B6CA1-7381-47B4-B7E8-B1467A543F32}" type="presParOf" srcId="{356BF597-8B7D-4BE3-853A-CF0A465B651E}" destId="{392BE09C-9648-47F0-A3D2-36E878ED9E1C}" srcOrd="0" destOrd="0" presId="urn:microsoft.com/office/officeart/2008/layout/LinedList"/>
    <dgm:cxn modelId="{6DB61744-A7A5-4AB5-AF69-F7016C1CD6CB}" type="presParOf" srcId="{356BF597-8B7D-4BE3-853A-CF0A465B651E}" destId="{72A56879-97FA-452C-B188-1C94F5AB950D}" srcOrd="1" destOrd="0" presId="urn:microsoft.com/office/officeart/2008/layout/LinedList"/>
    <dgm:cxn modelId="{760EC2DF-1E70-41EB-AB05-98C022C2ECA1}" type="presParOf" srcId="{9528122F-2167-48E2-9279-EB65E7689974}" destId="{E23CB9D4-3473-4CDB-887F-F33B735C0C18}" srcOrd="4" destOrd="0" presId="urn:microsoft.com/office/officeart/2008/layout/LinedList"/>
    <dgm:cxn modelId="{73C9811B-8ADE-40D9-9DE3-D51179102CF2}" type="presParOf" srcId="{9528122F-2167-48E2-9279-EB65E7689974}" destId="{D134013F-3245-4AD7-A1F9-C475CCB4674E}" srcOrd="5" destOrd="0" presId="urn:microsoft.com/office/officeart/2008/layout/LinedList"/>
    <dgm:cxn modelId="{FE79F1E7-AD32-454D-8638-352232A8178D}" type="presParOf" srcId="{D134013F-3245-4AD7-A1F9-C475CCB4674E}" destId="{347BAFF4-4907-48ED-A001-72BC6C0A0513}" srcOrd="0" destOrd="0" presId="urn:microsoft.com/office/officeart/2008/layout/LinedList"/>
    <dgm:cxn modelId="{206347C0-EB56-493A-89F7-557834BFD7A2}" type="presParOf" srcId="{D134013F-3245-4AD7-A1F9-C475CCB4674E}" destId="{616A27E4-87BA-4321-B925-A38F0C8FC048}" srcOrd="1" destOrd="0" presId="urn:microsoft.com/office/officeart/2008/layout/LinedList"/>
    <dgm:cxn modelId="{10CC10DE-F1E8-4D4F-8CA4-AEB4A6F27BB6}" type="presParOf" srcId="{9528122F-2167-48E2-9279-EB65E7689974}" destId="{8045D717-4C9E-4C6C-9566-8168FC3F4DE0}" srcOrd="6" destOrd="0" presId="urn:microsoft.com/office/officeart/2008/layout/LinedList"/>
    <dgm:cxn modelId="{388667EB-B9B1-4677-AB46-2B91210D10AE}" type="presParOf" srcId="{9528122F-2167-48E2-9279-EB65E7689974}" destId="{223C82A4-99CA-4970-A183-C2CF6A485FD9}" srcOrd="7" destOrd="0" presId="urn:microsoft.com/office/officeart/2008/layout/LinedList"/>
    <dgm:cxn modelId="{8FA9960C-4290-4496-AED0-69D6724544D8}" type="presParOf" srcId="{223C82A4-99CA-4970-A183-C2CF6A485FD9}" destId="{73677880-1ED1-4C8D-83C3-B8952B505144}" srcOrd="0" destOrd="0" presId="urn:microsoft.com/office/officeart/2008/layout/LinedList"/>
    <dgm:cxn modelId="{223F881B-0EA4-42A9-9EE0-D274E812B906}" type="presParOf" srcId="{223C82A4-99CA-4970-A183-C2CF6A485FD9}" destId="{B30A6A49-1963-487B-A0DF-129A15D0D76B}" srcOrd="1" destOrd="0" presId="urn:microsoft.com/office/officeart/2008/layout/LinedList"/>
    <dgm:cxn modelId="{E4D8040E-EEF1-4092-942E-0068E03D2518}" type="presParOf" srcId="{9528122F-2167-48E2-9279-EB65E7689974}" destId="{D2B01781-AD0C-41C5-8188-37F9A46C612B}" srcOrd="8" destOrd="0" presId="urn:microsoft.com/office/officeart/2008/layout/LinedList"/>
    <dgm:cxn modelId="{9AE718BB-256C-471A-9B19-7D4835367B69}" type="presParOf" srcId="{9528122F-2167-48E2-9279-EB65E7689974}" destId="{BAEBA5FF-5B60-4AAD-B257-A3C4406FE709}" srcOrd="9" destOrd="0" presId="urn:microsoft.com/office/officeart/2008/layout/LinedList"/>
    <dgm:cxn modelId="{D2E7CBE7-1F2F-45C2-8EC9-4B459DD0B9DE}" type="presParOf" srcId="{BAEBA5FF-5B60-4AAD-B257-A3C4406FE709}" destId="{DB8C9861-8298-4DB2-97AE-C78EAA132560}" srcOrd="0" destOrd="0" presId="urn:microsoft.com/office/officeart/2008/layout/LinedList"/>
    <dgm:cxn modelId="{0651EDAF-73A8-46F7-ADAE-E4CDB12C493B}" type="presParOf" srcId="{BAEBA5FF-5B60-4AAD-B257-A3C4406FE709}" destId="{262D9F6E-E376-4252-99D0-E714571FEF14}"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D09598B-AE1E-4EE5-904B-B16F1DB0448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BE9650ED-661C-40C5-92BE-CD09B2B2B086}">
      <dgm:prSet/>
      <dgm:spPr/>
      <dgm:t>
        <a:bodyPr/>
        <a:lstStyle/>
        <a:p>
          <a:pPr rtl="0"/>
          <a:r>
            <a:rPr lang="en-US"/>
            <a:t>MHEP </a:t>
          </a:r>
          <a:r>
            <a:rPr lang="en-US">
              <a:latin typeface="Trebuchet MS" panose="020B0603020202020204"/>
            </a:rPr>
            <a:t>SOPs</a:t>
          </a:r>
          <a:r>
            <a:rPr lang="en-US"/>
            <a:t> were expected to operate through strong traditional financial incentives from outcome payments. MHEP's financial incentives were more muted </a:t>
          </a:r>
          <a:r>
            <a:rPr lang="en-US">
              <a:latin typeface="Trebuchet MS" panose="020B0603020202020204"/>
            </a:rPr>
            <a:t>for providers than</a:t>
          </a:r>
          <a:r>
            <a:rPr lang="en-US"/>
            <a:t> expected due to four main reasons: </a:t>
          </a:r>
        </a:p>
      </dgm:t>
    </dgm:pt>
    <dgm:pt modelId="{B1BDB1DD-22A2-4FEA-BDF8-5096DD92E8D9}" type="parTrans" cxnId="{C5BB3547-4EC3-4956-8AC1-C9E6C6F3C0F1}">
      <dgm:prSet/>
      <dgm:spPr/>
      <dgm:t>
        <a:bodyPr/>
        <a:lstStyle/>
        <a:p>
          <a:endParaRPr lang="en-US"/>
        </a:p>
      </dgm:t>
    </dgm:pt>
    <dgm:pt modelId="{90688827-EEA8-49E4-8044-DEB4CAEEB95D}" type="sibTrans" cxnId="{C5BB3547-4EC3-4956-8AC1-C9E6C6F3C0F1}">
      <dgm:prSet/>
      <dgm:spPr/>
      <dgm:t>
        <a:bodyPr/>
        <a:lstStyle/>
        <a:p>
          <a:endParaRPr lang="en-US"/>
        </a:p>
      </dgm:t>
    </dgm:pt>
    <dgm:pt modelId="{DC4CE5A4-83BE-409A-B2B5-76D248F58D47}" type="pres">
      <dgm:prSet presAssocID="{9D09598B-AE1E-4EE5-904B-B16F1DB0448D}" presName="linear" presStyleCnt="0">
        <dgm:presLayoutVars>
          <dgm:animLvl val="lvl"/>
          <dgm:resizeHandles val="exact"/>
        </dgm:presLayoutVars>
      </dgm:prSet>
      <dgm:spPr/>
    </dgm:pt>
    <dgm:pt modelId="{935F5296-0B23-4035-B1C0-5086D0807899}" type="pres">
      <dgm:prSet presAssocID="{BE9650ED-661C-40C5-92BE-CD09B2B2B086}" presName="parentText" presStyleLbl="node1" presStyleIdx="0" presStyleCnt="1">
        <dgm:presLayoutVars>
          <dgm:chMax val="0"/>
          <dgm:bulletEnabled val="1"/>
        </dgm:presLayoutVars>
      </dgm:prSet>
      <dgm:spPr/>
    </dgm:pt>
  </dgm:ptLst>
  <dgm:cxnLst>
    <dgm:cxn modelId="{A5A61C07-C61F-4550-902B-A2F3C63C2091}" type="presOf" srcId="{9D09598B-AE1E-4EE5-904B-B16F1DB0448D}" destId="{DC4CE5A4-83BE-409A-B2B5-76D248F58D47}" srcOrd="0" destOrd="0" presId="urn:microsoft.com/office/officeart/2005/8/layout/vList2"/>
    <dgm:cxn modelId="{C5BB3547-4EC3-4956-8AC1-C9E6C6F3C0F1}" srcId="{9D09598B-AE1E-4EE5-904B-B16F1DB0448D}" destId="{BE9650ED-661C-40C5-92BE-CD09B2B2B086}" srcOrd="0" destOrd="0" parTransId="{B1BDB1DD-22A2-4FEA-BDF8-5096DD92E8D9}" sibTransId="{90688827-EEA8-49E4-8044-DEB4CAEEB95D}"/>
    <dgm:cxn modelId="{FA2062F2-BD41-4753-BACE-1F2E593BC09D}" type="presOf" srcId="{BE9650ED-661C-40C5-92BE-CD09B2B2B086}" destId="{935F5296-0B23-4035-B1C0-5086D0807899}" srcOrd="0" destOrd="0" presId="urn:microsoft.com/office/officeart/2005/8/layout/vList2"/>
    <dgm:cxn modelId="{ED59E4A5-5B36-4B6F-84F4-19649066F54B}" type="presParOf" srcId="{DC4CE5A4-83BE-409A-B2B5-76D248F58D47}" destId="{935F5296-0B23-4035-B1C0-5086D0807899}"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3F57A76D-5413-4748-8DD2-39E7DB3A93C9}"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C4CAB833-C2BE-481E-B9D3-24F3B5EB9A2F}">
      <dgm:prSet custT="1"/>
      <dgm:spPr/>
      <dgm:t>
        <a:bodyPr/>
        <a:lstStyle/>
        <a:p>
          <a:r>
            <a:rPr lang="en-US" sz="1600" b="1"/>
            <a:t>Outcome target design problems</a:t>
          </a:r>
          <a:r>
            <a:rPr lang="en-US" sz="1600"/>
            <a:t> </a:t>
          </a:r>
        </a:p>
      </dgm:t>
    </dgm:pt>
    <dgm:pt modelId="{AB8A0E1D-CF9E-4CA6-85C3-6D0D939B5D0E}" type="parTrans" cxnId="{8BCDE3FE-E21B-4B71-BCDA-80B888DFF942}">
      <dgm:prSet/>
      <dgm:spPr/>
      <dgm:t>
        <a:bodyPr/>
        <a:lstStyle/>
        <a:p>
          <a:endParaRPr lang="en-US"/>
        </a:p>
      </dgm:t>
    </dgm:pt>
    <dgm:pt modelId="{0E477AEE-BB47-49DE-9CF5-D81CD7A99B97}" type="sibTrans" cxnId="{8BCDE3FE-E21B-4B71-BCDA-80B888DFF942}">
      <dgm:prSet/>
      <dgm:spPr/>
      <dgm:t>
        <a:bodyPr/>
        <a:lstStyle/>
        <a:p>
          <a:endParaRPr lang="en-US"/>
        </a:p>
      </dgm:t>
    </dgm:pt>
    <dgm:pt modelId="{9285482F-59EE-4AB0-AB50-B2ACFC898E71}">
      <dgm:prSet custT="1"/>
      <dgm:spPr/>
      <dgm:t>
        <a:bodyPr/>
        <a:lstStyle/>
        <a:p>
          <a:pPr rtl="0"/>
          <a:r>
            <a:rPr lang="en-US" sz="1600" b="1"/>
            <a:t>Greater intrinsic motivation</a:t>
          </a:r>
          <a:endParaRPr lang="en-US" sz="1600"/>
        </a:p>
      </dgm:t>
    </dgm:pt>
    <dgm:pt modelId="{FD368358-2920-423F-84AD-9DDF92DC2CEE}" type="parTrans" cxnId="{8EE8143C-DAC3-4E7E-BF25-89EE4D72A812}">
      <dgm:prSet/>
      <dgm:spPr/>
      <dgm:t>
        <a:bodyPr/>
        <a:lstStyle/>
        <a:p>
          <a:endParaRPr lang="en-US"/>
        </a:p>
      </dgm:t>
    </dgm:pt>
    <dgm:pt modelId="{2D777A55-F048-493F-9234-F532DEC6F4F3}" type="sibTrans" cxnId="{8EE8143C-DAC3-4E7E-BF25-89EE4D72A812}">
      <dgm:prSet/>
      <dgm:spPr/>
      <dgm:t>
        <a:bodyPr/>
        <a:lstStyle/>
        <a:p>
          <a:endParaRPr lang="en-US"/>
        </a:p>
      </dgm:t>
    </dgm:pt>
    <dgm:pt modelId="{8035F0FF-45A6-42D9-910A-31C7D92A5BC5}">
      <dgm:prSet custT="1"/>
      <dgm:spPr/>
      <dgm:t>
        <a:bodyPr/>
        <a:lstStyle/>
        <a:p>
          <a:pPr rtl="0"/>
          <a:r>
            <a:rPr lang="en-US" sz="1600" b="1"/>
            <a:t>Lack of direct payments </a:t>
          </a:r>
          <a:r>
            <a:rPr lang="en-US" sz="1600" b="1">
              <a:latin typeface="Trebuchet MS" panose="020B0603020202020204"/>
            </a:rPr>
            <a:t>linked to outcomes</a:t>
          </a:r>
          <a:r>
            <a:rPr lang="en-US" sz="1600">
              <a:latin typeface="Trebuchet MS" panose="020B0603020202020204"/>
            </a:rPr>
            <a:t> </a:t>
          </a:r>
          <a:endParaRPr lang="en-US" sz="1600"/>
        </a:p>
      </dgm:t>
    </dgm:pt>
    <dgm:pt modelId="{905B8971-3AB3-46BD-8964-9BF6E6956612}" type="parTrans" cxnId="{9F2B99CD-1613-44DE-BD5E-08322266EEA2}">
      <dgm:prSet/>
      <dgm:spPr/>
      <dgm:t>
        <a:bodyPr/>
        <a:lstStyle/>
        <a:p>
          <a:endParaRPr lang="en-US"/>
        </a:p>
      </dgm:t>
    </dgm:pt>
    <dgm:pt modelId="{FBE37882-B0D6-45CE-A389-9CF12C9D8FEB}" type="sibTrans" cxnId="{9F2B99CD-1613-44DE-BD5E-08322266EEA2}">
      <dgm:prSet/>
      <dgm:spPr/>
      <dgm:t>
        <a:bodyPr/>
        <a:lstStyle/>
        <a:p>
          <a:endParaRPr lang="en-US"/>
        </a:p>
      </dgm:t>
    </dgm:pt>
    <dgm:pt modelId="{5C7A4CCF-9B9D-4540-BA88-222371638E5F}">
      <dgm:prSet custT="1"/>
      <dgm:spPr/>
      <dgm:t>
        <a:bodyPr/>
        <a:lstStyle/>
        <a:p>
          <a:pPr rtl="0"/>
          <a:r>
            <a:rPr lang="en-US" sz="1600" b="1">
              <a:latin typeface="Trebuchet MS" panose="020B0603020202020204"/>
            </a:rPr>
            <a:t>Contractual complexity and lack</a:t>
          </a:r>
          <a:r>
            <a:rPr lang="en-US" sz="1600" b="1"/>
            <a:t> of clarity</a:t>
          </a:r>
          <a:endParaRPr lang="en-US" sz="1600"/>
        </a:p>
      </dgm:t>
    </dgm:pt>
    <dgm:pt modelId="{86B68EA2-419C-4C8F-87BE-0D7EE8629612}" type="parTrans" cxnId="{1EB172E2-99E9-4EFB-9262-8582686928CA}">
      <dgm:prSet/>
      <dgm:spPr/>
      <dgm:t>
        <a:bodyPr/>
        <a:lstStyle/>
        <a:p>
          <a:endParaRPr lang="en-US"/>
        </a:p>
      </dgm:t>
    </dgm:pt>
    <dgm:pt modelId="{4F2D80B0-597A-41CB-AE09-2B7DFFCB1E9F}" type="sibTrans" cxnId="{1EB172E2-99E9-4EFB-9262-8582686928CA}">
      <dgm:prSet/>
      <dgm:spPr/>
      <dgm:t>
        <a:bodyPr/>
        <a:lstStyle/>
        <a:p>
          <a:endParaRPr lang="en-US"/>
        </a:p>
      </dgm:t>
    </dgm:pt>
    <dgm:pt modelId="{C3DEFA85-5132-4A50-A70E-2290F9D0078F}" type="pres">
      <dgm:prSet presAssocID="{3F57A76D-5413-4748-8DD2-39E7DB3A93C9}" presName="root" presStyleCnt="0">
        <dgm:presLayoutVars>
          <dgm:dir/>
          <dgm:resizeHandles val="exact"/>
        </dgm:presLayoutVars>
      </dgm:prSet>
      <dgm:spPr/>
    </dgm:pt>
    <dgm:pt modelId="{69515393-6570-4370-A872-7EDEA32F628B}" type="pres">
      <dgm:prSet presAssocID="{C4CAB833-C2BE-481E-B9D3-24F3B5EB9A2F}" presName="compNode" presStyleCnt="0"/>
      <dgm:spPr/>
    </dgm:pt>
    <dgm:pt modelId="{9DD9C621-1945-4155-A43D-2B8B83572592}" type="pres">
      <dgm:prSet presAssocID="{C4CAB833-C2BE-481E-B9D3-24F3B5EB9A2F}" presName="bgRect" presStyleLbl="bgShp" presStyleIdx="0" presStyleCnt="4"/>
      <dgm:spPr>
        <a:noFill/>
      </dgm:spPr>
    </dgm:pt>
    <dgm:pt modelId="{045FA563-F739-41C8-8C20-C880F26D9EFE}" type="pres">
      <dgm:prSet presAssocID="{C4CAB833-C2BE-481E-B9D3-24F3B5EB9A2F}" presName="iconRect" presStyleLbl="node1" presStyleIdx="0" presStyleCnt="4" custScaleX="202899" custScaleY="201739"/>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Target"/>
        </a:ext>
      </dgm:extLst>
    </dgm:pt>
    <dgm:pt modelId="{C0956509-77E1-4215-ADE1-3098667E7397}" type="pres">
      <dgm:prSet presAssocID="{C4CAB833-C2BE-481E-B9D3-24F3B5EB9A2F}" presName="spaceRect" presStyleCnt="0"/>
      <dgm:spPr/>
    </dgm:pt>
    <dgm:pt modelId="{7359B856-0973-43CF-9424-17B34D6A9457}" type="pres">
      <dgm:prSet presAssocID="{C4CAB833-C2BE-481E-B9D3-24F3B5EB9A2F}" presName="parTx" presStyleLbl="revTx" presStyleIdx="0" presStyleCnt="4">
        <dgm:presLayoutVars>
          <dgm:chMax val="0"/>
          <dgm:chPref val="0"/>
        </dgm:presLayoutVars>
      </dgm:prSet>
      <dgm:spPr/>
    </dgm:pt>
    <dgm:pt modelId="{E7B66B41-9ADD-45ED-84F6-AC3914E364A3}" type="pres">
      <dgm:prSet presAssocID="{0E477AEE-BB47-49DE-9CF5-D81CD7A99B97}" presName="sibTrans" presStyleCnt="0"/>
      <dgm:spPr/>
    </dgm:pt>
    <dgm:pt modelId="{BB0AAE2A-9CD8-4261-9D9B-15B20C0DBC3E}" type="pres">
      <dgm:prSet presAssocID="{9285482F-59EE-4AB0-AB50-B2ACFC898E71}" presName="compNode" presStyleCnt="0"/>
      <dgm:spPr/>
    </dgm:pt>
    <dgm:pt modelId="{446E4882-C356-4E40-A484-16C05407DB95}" type="pres">
      <dgm:prSet presAssocID="{9285482F-59EE-4AB0-AB50-B2ACFC898E71}" presName="bgRect" presStyleLbl="bgShp" presStyleIdx="1" presStyleCnt="4"/>
      <dgm:spPr>
        <a:noFill/>
      </dgm:spPr>
    </dgm:pt>
    <dgm:pt modelId="{557320F6-7033-4FDF-BD19-5E51713BF664}" type="pres">
      <dgm:prSet presAssocID="{9285482F-59EE-4AB0-AB50-B2ACFC898E71}" presName="iconRect" presStyleLbl="node1" presStyleIdx="1" presStyleCnt="4" custScaleX="162454" custScaleY="154929"/>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eers"/>
        </a:ext>
      </dgm:extLst>
    </dgm:pt>
    <dgm:pt modelId="{2034EC64-E92A-42CF-911D-E1DC8A86610B}" type="pres">
      <dgm:prSet presAssocID="{9285482F-59EE-4AB0-AB50-B2ACFC898E71}" presName="spaceRect" presStyleCnt="0"/>
      <dgm:spPr/>
    </dgm:pt>
    <dgm:pt modelId="{63F227A2-8A11-4296-BDB4-C91AF8342A81}" type="pres">
      <dgm:prSet presAssocID="{9285482F-59EE-4AB0-AB50-B2ACFC898E71}" presName="parTx" presStyleLbl="revTx" presStyleIdx="1" presStyleCnt="4">
        <dgm:presLayoutVars>
          <dgm:chMax val="0"/>
          <dgm:chPref val="0"/>
        </dgm:presLayoutVars>
      </dgm:prSet>
      <dgm:spPr/>
    </dgm:pt>
    <dgm:pt modelId="{9B7D4575-B6D3-429D-B431-70C23D02DB9E}" type="pres">
      <dgm:prSet presAssocID="{2D777A55-F048-493F-9234-F532DEC6F4F3}" presName="sibTrans" presStyleCnt="0"/>
      <dgm:spPr/>
    </dgm:pt>
    <dgm:pt modelId="{21F520B0-62C0-40C1-B997-BE09AAFF9F03}" type="pres">
      <dgm:prSet presAssocID="{8035F0FF-45A6-42D9-910A-31C7D92A5BC5}" presName="compNode" presStyleCnt="0"/>
      <dgm:spPr/>
    </dgm:pt>
    <dgm:pt modelId="{6945BC92-4037-4CA1-B366-6223938FACC4}" type="pres">
      <dgm:prSet presAssocID="{8035F0FF-45A6-42D9-910A-31C7D92A5BC5}" presName="bgRect" presStyleLbl="bgShp" presStyleIdx="2" presStyleCnt="4"/>
      <dgm:spPr>
        <a:noFill/>
      </dgm:spPr>
    </dgm:pt>
    <dgm:pt modelId="{9C20355A-2817-490A-9F57-A9B620E50ED3}" type="pres">
      <dgm:prSet presAssocID="{8035F0FF-45A6-42D9-910A-31C7D92A5BC5}" presName="iconRect" presStyleLbl="node1" presStyleIdx="2" presStyleCnt="4" custScaleX="196661" custScaleY="198192"/>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Dollar"/>
        </a:ext>
      </dgm:extLst>
    </dgm:pt>
    <dgm:pt modelId="{C05E96EE-3225-4967-859C-8C09C972EC77}" type="pres">
      <dgm:prSet presAssocID="{8035F0FF-45A6-42D9-910A-31C7D92A5BC5}" presName="spaceRect" presStyleCnt="0"/>
      <dgm:spPr/>
    </dgm:pt>
    <dgm:pt modelId="{8D34104C-C5CF-4501-B4CA-14E91ED02A22}" type="pres">
      <dgm:prSet presAssocID="{8035F0FF-45A6-42D9-910A-31C7D92A5BC5}" presName="parTx" presStyleLbl="revTx" presStyleIdx="2" presStyleCnt="4">
        <dgm:presLayoutVars>
          <dgm:chMax val="0"/>
          <dgm:chPref val="0"/>
        </dgm:presLayoutVars>
      </dgm:prSet>
      <dgm:spPr/>
    </dgm:pt>
    <dgm:pt modelId="{EEAB3702-28DA-4262-ADA2-EEBD9E04AB21}" type="pres">
      <dgm:prSet presAssocID="{FBE37882-B0D6-45CE-A389-9CF12C9D8FEB}" presName="sibTrans" presStyleCnt="0"/>
      <dgm:spPr/>
    </dgm:pt>
    <dgm:pt modelId="{1A136F33-5752-4683-B7C0-7E0D228FDE70}" type="pres">
      <dgm:prSet presAssocID="{5C7A4CCF-9B9D-4540-BA88-222371638E5F}" presName="compNode" presStyleCnt="0"/>
      <dgm:spPr/>
    </dgm:pt>
    <dgm:pt modelId="{56DB52A0-98C5-4B12-8D72-79CB40D3262E}" type="pres">
      <dgm:prSet presAssocID="{5C7A4CCF-9B9D-4540-BA88-222371638E5F}" presName="bgRect" presStyleLbl="bgShp" presStyleIdx="3" presStyleCnt="4"/>
      <dgm:spPr>
        <a:noFill/>
      </dgm:spPr>
    </dgm:pt>
    <dgm:pt modelId="{8A0B4C9C-16A4-44D8-8FE5-926B2AED230C}" type="pres">
      <dgm:prSet presAssocID="{5C7A4CCF-9B9D-4540-BA88-222371638E5F}" presName="iconRect" presStyleLbl="node1" presStyleIdx="3" presStyleCnt="4"/>
      <dgm:spPr>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a:noFill/>
        </a:ln>
      </dgm:spPr>
      <dgm:extLst>
        <a:ext uri="{E40237B7-FDA0-4F09-8148-C483321AD2D9}">
          <dgm14:cNvPr xmlns:dgm14="http://schemas.microsoft.com/office/drawing/2010/diagram" id="0" name="" descr="Beginning with solid fill"/>
        </a:ext>
      </dgm:extLst>
    </dgm:pt>
    <dgm:pt modelId="{CA785158-2C76-4620-B6CD-2C63B69DEAB7}" type="pres">
      <dgm:prSet presAssocID="{5C7A4CCF-9B9D-4540-BA88-222371638E5F}" presName="spaceRect" presStyleCnt="0"/>
      <dgm:spPr/>
    </dgm:pt>
    <dgm:pt modelId="{15FABA33-3C0B-4A64-AF74-B82880FD0D6B}" type="pres">
      <dgm:prSet presAssocID="{5C7A4CCF-9B9D-4540-BA88-222371638E5F}" presName="parTx" presStyleLbl="revTx" presStyleIdx="3" presStyleCnt="4">
        <dgm:presLayoutVars>
          <dgm:chMax val="0"/>
          <dgm:chPref val="0"/>
        </dgm:presLayoutVars>
      </dgm:prSet>
      <dgm:spPr/>
    </dgm:pt>
  </dgm:ptLst>
  <dgm:cxnLst>
    <dgm:cxn modelId="{E9A8E800-0077-4EB5-B8F2-76301503FA13}" type="presOf" srcId="{C4CAB833-C2BE-481E-B9D3-24F3B5EB9A2F}" destId="{7359B856-0973-43CF-9424-17B34D6A9457}" srcOrd="0" destOrd="0" presId="urn:microsoft.com/office/officeart/2018/2/layout/IconVerticalSolidList"/>
    <dgm:cxn modelId="{8EE8143C-DAC3-4E7E-BF25-89EE4D72A812}" srcId="{3F57A76D-5413-4748-8DD2-39E7DB3A93C9}" destId="{9285482F-59EE-4AB0-AB50-B2ACFC898E71}" srcOrd="1" destOrd="0" parTransId="{FD368358-2920-423F-84AD-9DDF92DC2CEE}" sibTransId="{2D777A55-F048-493F-9234-F532DEC6F4F3}"/>
    <dgm:cxn modelId="{3EFB4378-4435-458D-8C1E-DAABA6528CB7}" type="presOf" srcId="{5C7A4CCF-9B9D-4540-BA88-222371638E5F}" destId="{15FABA33-3C0B-4A64-AF74-B82880FD0D6B}" srcOrd="0" destOrd="0" presId="urn:microsoft.com/office/officeart/2018/2/layout/IconVerticalSolidList"/>
    <dgm:cxn modelId="{1AC88B78-B205-498D-88AF-732FED6C3412}" type="presOf" srcId="{9285482F-59EE-4AB0-AB50-B2ACFC898E71}" destId="{63F227A2-8A11-4296-BDB4-C91AF8342A81}" srcOrd="0" destOrd="0" presId="urn:microsoft.com/office/officeart/2018/2/layout/IconVerticalSolidList"/>
    <dgm:cxn modelId="{A1258089-B862-4DDD-80C6-BC9B59AB7D21}" type="presOf" srcId="{3F57A76D-5413-4748-8DD2-39E7DB3A93C9}" destId="{C3DEFA85-5132-4A50-A70E-2290F9D0078F}" srcOrd="0" destOrd="0" presId="urn:microsoft.com/office/officeart/2018/2/layout/IconVerticalSolidList"/>
    <dgm:cxn modelId="{9F2B99CD-1613-44DE-BD5E-08322266EEA2}" srcId="{3F57A76D-5413-4748-8DD2-39E7DB3A93C9}" destId="{8035F0FF-45A6-42D9-910A-31C7D92A5BC5}" srcOrd="2" destOrd="0" parTransId="{905B8971-3AB3-46BD-8964-9BF6E6956612}" sibTransId="{FBE37882-B0D6-45CE-A389-9CF12C9D8FEB}"/>
    <dgm:cxn modelId="{B69D75CE-B065-42A9-8244-9A16DC12E6C3}" type="presOf" srcId="{8035F0FF-45A6-42D9-910A-31C7D92A5BC5}" destId="{8D34104C-C5CF-4501-B4CA-14E91ED02A22}" srcOrd="0" destOrd="0" presId="urn:microsoft.com/office/officeart/2018/2/layout/IconVerticalSolidList"/>
    <dgm:cxn modelId="{1EB172E2-99E9-4EFB-9262-8582686928CA}" srcId="{3F57A76D-5413-4748-8DD2-39E7DB3A93C9}" destId="{5C7A4CCF-9B9D-4540-BA88-222371638E5F}" srcOrd="3" destOrd="0" parTransId="{86B68EA2-419C-4C8F-87BE-0D7EE8629612}" sibTransId="{4F2D80B0-597A-41CB-AE09-2B7DFFCB1E9F}"/>
    <dgm:cxn modelId="{8BCDE3FE-E21B-4B71-BCDA-80B888DFF942}" srcId="{3F57A76D-5413-4748-8DD2-39E7DB3A93C9}" destId="{C4CAB833-C2BE-481E-B9D3-24F3B5EB9A2F}" srcOrd="0" destOrd="0" parTransId="{AB8A0E1D-CF9E-4CA6-85C3-6D0D939B5D0E}" sibTransId="{0E477AEE-BB47-49DE-9CF5-D81CD7A99B97}"/>
    <dgm:cxn modelId="{CABBFD1D-73DC-4D28-931E-85B64AEC8B48}" type="presParOf" srcId="{C3DEFA85-5132-4A50-A70E-2290F9D0078F}" destId="{69515393-6570-4370-A872-7EDEA32F628B}" srcOrd="0" destOrd="0" presId="urn:microsoft.com/office/officeart/2018/2/layout/IconVerticalSolidList"/>
    <dgm:cxn modelId="{06568E15-E598-487D-8903-9C5289C42B7D}" type="presParOf" srcId="{69515393-6570-4370-A872-7EDEA32F628B}" destId="{9DD9C621-1945-4155-A43D-2B8B83572592}" srcOrd="0" destOrd="0" presId="urn:microsoft.com/office/officeart/2018/2/layout/IconVerticalSolidList"/>
    <dgm:cxn modelId="{8CAA1E64-8B82-4CF4-A6CE-660EF605C835}" type="presParOf" srcId="{69515393-6570-4370-A872-7EDEA32F628B}" destId="{045FA563-F739-41C8-8C20-C880F26D9EFE}" srcOrd="1" destOrd="0" presId="urn:microsoft.com/office/officeart/2018/2/layout/IconVerticalSolidList"/>
    <dgm:cxn modelId="{4533C86E-4CB2-4AA8-93AC-C321E69CCD38}" type="presParOf" srcId="{69515393-6570-4370-A872-7EDEA32F628B}" destId="{C0956509-77E1-4215-ADE1-3098667E7397}" srcOrd="2" destOrd="0" presId="urn:microsoft.com/office/officeart/2018/2/layout/IconVerticalSolidList"/>
    <dgm:cxn modelId="{32C0336A-4B4E-429C-902A-7F4202CC7475}" type="presParOf" srcId="{69515393-6570-4370-A872-7EDEA32F628B}" destId="{7359B856-0973-43CF-9424-17B34D6A9457}" srcOrd="3" destOrd="0" presId="urn:microsoft.com/office/officeart/2018/2/layout/IconVerticalSolidList"/>
    <dgm:cxn modelId="{17054DC4-FBB7-4734-A942-F0794964ED6A}" type="presParOf" srcId="{C3DEFA85-5132-4A50-A70E-2290F9D0078F}" destId="{E7B66B41-9ADD-45ED-84F6-AC3914E364A3}" srcOrd="1" destOrd="0" presId="urn:microsoft.com/office/officeart/2018/2/layout/IconVerticalSolidList"/>
    <dgm:cxn modelId="{A4FD5D54-F87F-4094-B25B-2CECE8B40B65}" type="presParOf" srcId="{C3DEFA85-5132-4A50-A70E-2290F9D0078F}" destId="{BB0AAE2A-9CD8-4261-9D9B-15B20C0DBC3E}" srcOrd="2" destOrd="0" presId="urn:microsoft.com/office/officeart/2018/2/layout/IconVerticalSolidList"/>
    <dgm:cxn modelId="{81DEB5ED-4ACA-4137-96E7-0F309CAE0504}" type="presParOf" srcId="{BB0AAE2A-9CD8-4261-9D9B-15B20C0DBC3E}" destId="{446E4882-C356-4E40-A484-16C05407DB95}" srcOrd="0" destOrd="0" presId="urn:microsoft.com/office/officeart/2018/2/layout/IconVerticalSolidList"/>
    <dgm:cxn modelId="{4E7E810B-C83D-42C5-9A7A-8EFDC33698F3}" type="presParOf" srcId="{BB0AAE2A-9CD8-4261-9D9B-15B20C0DBC3E}" destId="{557320F6-7033-4FDF-BD19-5E51713BF664}" srcOrd="1" destOrd="0" presId="urn:microsoft.com/office/officeart/2018/2/layout/IconVerticalSolidList"/>
    <dgm:cxn modelId="{98711FD2-6F35-4626-8361-BC11FA9F5BB0}" type="presParOf" srcId="{BB0AAE2A-9CD8-4261-9D9B-15B20C0DBC3E}" destId="{2034EC64-E92A-42CF-911D-E1DC8A86610B}" srcOrd="2" destOrd="0" presId="urn:microsoft.com/office/officeart/2018/2/layout/IconVerticalSolidList"/>
    <dgm:cxn modelId="{255358E2-E4BE-40A7-B776-2469D2DDB5FF}" type="presParOf" srcId="{BB0AAE2A-9CD8-4261-9D9B-15B20C0DBC3E}" destId="{63F227A2-8A11-4296-BDB4-C91AF8342A81}" srcOrd="3" destOrd="0" presId="urn:microsoft.com/office/officeart/2018/2/layout/IconVerticalSolidList"/>
    <dgm:cxn modelId="{8C2E0539-2E6F-4F86-BD50-804E839F5C39}" type="presParOf" srcId="{C3DEFA85-5132-4A50-A70E-2290F9D0078F}" destId="{9B7D4575-B6D3-429D-B431-70C23D02DB9E}" srcOrd="3" destOrd="0" presId="urn:microsoft.com/office/officeart/2018/2/layout/IconVerticalSolidList"/>
    <dgm:cxn modelId="{2251226D-E1A6-4861-B7BF-BB0CA9BD62A1}" type="presParOf" srcId="{C3DEFA85-5132-4A50-A70E-2290F9D0078F}" destId="{21F520B0-62C0-40C1-B997-BE09AAFF9F03}" srcOrd="4" destOrd="0" presId="urn:microsoft.com/office/officeart/2018/2/layout/IconVerticalSolidList"/>
    <dgm:cxn modelId="{FA3EBD18-02B7-4FB7-A6AB-41359C595C3D}" type="presParOf" srcId="{21F520B0-62C0-40C1-B997-BE09AAFF9F03}" destId="{6945BC92-4037-4CA1-B366-6223938FACC4}" srcOrd="0" destOrd="0" presId="urn:microsoft.com/office/officeart/2018/2/layout/IconVerticalSolidList"/>
    <dgm:cxn modelId="{0F029A9E-CD8F-41FE-887F-BE6D5F6B7499}" type="presParOf" srcId="{21F520B0-62C0-40C1-B997-BE09AAFF9F03}" destId="{9C20355A-2817-490A-9F57-A9B620E50ED3}" srcOrd="1" destOrd="0" presId="urn:microsoft.com/office/officeart/2018/2/layout/IconVerticalSolidList"/>
    <dgm:cxn modelId="{1E236E9C-5828-4DD1-8329-AC38CC9CC28B}" type="presParOf" srcId="{21F520B0-62C0-40C1-B997-BE09AAFF9F03}" destId="{C05E96EE-3225-4967-859C-8C09C972EC77}" srcOrd="2" destOrd="0" presId="urn:microsoft.com/office/officeart/2018/2/layout/IconVerticalSolidList"/>
    <dgm:cxn modelId="{2DD10004-75CE-4A2D-9238-BAED525592FE}" type="presParOf" srcId="{21F520B0-62C0-40C1-B997-BE09AAFF9F03}" destId="{8D34104C-C5CF-4501-B4CA-14E91ED02A22}" srcOrd="3" destOrd="0" presId="urn:microsoft.com/office/officeart/2018/2/layout/IconVerticalSolidList"/>
    <dgm:cxn modelId="{115F663B-C59E-4CCA-A6C5-3FF734223245}" type="presParOf" srcId="{C3DEFA85-5132-4A50-A70E-2290F9D0078F}" destId="{EEAB3702-28DA-4262-ADA2-EEBD9E04AB21}" srcOrd="5" destOrd="0" presId="urn:microsoft.com/office/officeart/2018/2/layout/IconVerticalSolidList"/>
    <dgm:cxn modelId="{20FDD9A6-0666-42B8-949C-338F2743BB15}" type="presParOf" srcId="{C3DEFA85-5132-4A50-A70E-2290F9D0078F}" destId="{1A136F33-5752-4683-B7C0-7E0D228FDE70}" srcOrd="6" destOrd="0" presId="urn:microsoft.com/office/officeart/2018/2/layout/IconVerticalSolidList"/>
    <dgm:cxn modelId="{AA57E54B-571A-4093-A6D4-9C4F2703CA53}" type="presParOf" srcId="{1A136F33-5752-4683-B7C0-7E0D228FDE70}" destId="{56DB52A0-98C5-4B12-8D72-79CB40D3262E}" srcOrd="0" destOrd="0" presId="urn:microsoft.com/office/officeart/2018/2/layout/IconVerticalSolidList"/>
    <dgm:cxn modelId="{57A91E33-BFF8-4374-A3B4-AF28561AE86E}" type="presParOf" srcId="{1A136F33-5752-4683-B7C0-7E0D228FDE70}" destId="{8A0B4C9C-16A4-44D8-8FE5-926B2AED230C}" srcOrd="1" destOrd="0" presId="urn:microsoft.com/office/officeart/2018/2/layout/IconVerticalSolidList"/>
    <dgm:cxn modelId="{3EA5EC91-DB73-4C87-A6E4-8926EE2F27C9}" type="presParOf" srcId="{1A136F33-5752-4683-B7C0-7E0D228FDE70}" destId="{CA785158-2C76-4620-B6CD-2C63B69DEAB7}" srcOrd="2" destOrd="0" presId="urn:microsoft.com/office/officeart/2018/2/layout/IconVerticalSolidList"/>
    <dgm:cxn modelId="{23866DE9-A5A0-4C8B-92F5-E4E84D16A2F6}" type="presParOf" srcId="{1A136F33-5752-4683-B7C0-7E0D228FDE70}" destId="{15FABA33-3C0B-4A64-AF74-B82880FD0D6B}"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EC5CBA-B097-4893-8B35-3E3AFA47C617}">
      <dsp:nvSpPr>
        <dsp:cNvPr id="0" name=""/>
        <dsp:cNvSpPr/>
      </dsp:nvSpPr>
      <dsp:spPr>
        <a:xfrm>
          <a:off x="0" y="6733"/>
          <a:ext cx="10972800" cy="294839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rtl="0">
            <a:lnSpc>
              <a:spcPct val="90000"/>
            </a:lnSpc>
            <a:spcBef>
              <a:spcPct val="0"/>
            </a:spcBef>
            <a:spcAft>
              <a:spcPct val="35000"/>
            </a:spcAft>
            <a:buNone/>
          </a:pPr>
          <a:r>
            <a:rPr lang="en-US" sz="3500" kern="1200"/>
            <a:t>Aim: </a:t>
          </a:r>
          <a:r>
            <a:rPr lang="en-US" sz="3500" kern="1200" err="1"/>
            <a:t>summarise</a:t>
          </a:r>
          <a:r>
            <a:rPr lang="en-US" sz="3500" kern="1200"/>
            <a:t> the key findings of the</a:t>
          </a:r>
          <a:r>
            <a:rPr lang="en-US" sz="3500" kern="1200">
              <a:latin typeface="Trebuchet MS" panose="020B0603020202020204"/>
            </a:rPr>
            <a:t> second</a:t>
          </a:r>
          <a:r>
            <a:rPr lang="en-US" sz="3500" kern="1200"/>
            <a:t> report from GO Lab’s evaluation of the Mental Health and Employment Partnership (MHEP) Projects commissioned under the Life Chances Fund (LCF). </a:t>
          </a:r>
        </a:p>
      </dsp:txBody>
      <dsp:txXfrm>
        <a:off x="143929" y="150662"/>
        <a:ext cx="10684942" cy="2660541"/>
      </dsp:txXfrm>
    </dsp:sp>
    <dsp:sp modelId="{F0769DF9-2851-4166-83C4-136A0E9DE72A}">
      <dsp:nvSpPr>
        <dsp:cNvPr id="0" name=""/>
        <dsp:cNvSpPr/>
      </dsp:nvSpPr>
      <dsp:spPr>
        <a:xfrm>
          <a:off x="0" y="2955133"/>
          <a:ext cx="10972800" cy="17750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8386" tIns="44450" rIns="248920" bIns="44450" numCol="1" spcCol="1270" anchor="t" anchorCtr="0">
          <a:noAutofit/>
        </a:bodyPr>
        <a:lstStyle/>
        <a:p>
          <a:pPr marL="228600" lvl="1" indent="-228600" algn="l" defTabSz="1200150">
            <a:lnSpc>
              <a:spcPct val="90000"/>
            </a:lnSpc>
            <a:spcBef>
              <a:spcPct val="0"/>
            </a:spcBef>
            <a:spcAft>
              <a:spcPct val="20000"/>
            </a:spcAft>
            <a:buChar char="•"/>
          </a:pPr>
          <a:r>
            <a:rPr lang="en-US" sz="2700" kern="1200"/>
            <a:t>Introduction</a:t>
          </a:r>
        </a:p>
        <a:p>
          <a:pPr marL="228600" lvl="1" indent="-228600" algn="l" defTabSz="1200150">
            <a:lnSpc>
              <a:spcPct val="90000"/>
            </a:lnSpc>
            <a:spcBef>
              <a:spcPct val="0"/>
            </a:spcBef>
            <a:spcAft>
              <a:spcPct val="20000"/>
            </a:spcAft>
            <a:buChar char="•"/>
          </a:pPr>
          <a:r>
            <a:rPr lang="en-US" sz="2700" kern="1200"/>
            <a:t>Methods</a:t>
          </a:r>
        </a:p>
        <a:p>
          <a:pPr marL="228600" lvl="1" indent="-228600" algn="l" defTabSz="1200150">
            <a:lnSpc>
              <a:spcPct val="90000"/>
            </a:lnSpc>
            <a:spcBef>
              <a:spcPct val="0"/>
            </a:spcBef>
            <a:spcAft>
              <a:spcPct val="20000"/>
            </a:spcAft>
            <a:buChar char="•"/>
          </a:pPr>
          <a:r>
            <a:rPr lang="en-US" sz="2700" kern="1200"/>
            <a:t>Findings</a:t>
          </a:r>
        </a:p>
        <a:p>
          <a:pPr marL="228600" lvl="1" indent="-228600" algn="l" defTabSz="1200150">
            <a:lnSpc>
              <a:spcPct val="90000"/>
            </a:lnSpc>
            <a:spcBef>
              <a:spcPct val="0"/>
            </a:spcBef>
            <a:spcAft>
              <a:spcPct val="20000"/>
            </a:spcAft>
            <a:buChar char="•"/>
          </a:pPr>
          <a:r>
            <a:rPr lang="en-US" sz="2700" kern="1200"/>
            <a:t>Conclusion</a:t>
          </a:r>
        </a:p>
      </dsp:txBody>
      <dsp:txXfrm>
        <a:off x="0" y="2955133"/>
        <a:ext cx="10972800" cy="177502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EBE657-00B7-4D85-A253-01C97E7E35FD}">
      <dsp:nvSpPr>
        <dsp:cNvPr id="0" name=""/>
        <dsp:cNvSpPr/>
      </dsp:nvSpPr>
      <dsp:spPr>
        <a:xfrm>
          <a:off x="0" y="57"/>
          <a:ext cx="3950208" cy="2310623"/>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7630" tIns="43815" rIns="87630" bIns="43815" numCol="1" spcCol="1270" anchor="ctr" anchorCtr="0">
          <a:noAutofit/>
        </a:bodyPr>
        <a:lstStyle/>
        <a:p>
          <a:pPr marL="0" lvl="0" indent="0" algn="ctr" defTabSz="1022350">
            <a:lnSpc>
              <a:spcPct val="90000"/>
            </a:lnSpc>
            <a:spcBef>
              <a:spcPct val="0"/>
            </a:spcBef>
            <a:spcAft>
              <a:spcPct val="35000"/>
            </a:spcAft>
            <a:buNone/>
          </a:pPr>
          <a:r>
            <a:rPr lang="en-GB" sz="2300" kern="1200"/>
            <a:t>MHEP is a special-purpose vehicle run by Social Finance.</a:t>
          </a:r>
        </a:p>
        <a:p>
          <a:pPr marL="0" lvl="0" indent="0" algn="ctr" defTabSz="1022350" rtl="0">
            <a:lnSpc>
              <a:spcPct val="90000"/>
            </a:lnSpc>
            <a:spcBef>
              <a:spcPct val="0"/>
            </a:spcBef>
            <a:spcAft>
              <a:spcPct val="35000"/>
            </a:spcAft>
            <a:buClrTx/>
            <a:buSzTx/>
            <a:buFontTx/>
            <a:buNone/>
          </a:pPr>
          <a:r>
            <a:rPr lang="en-US" sz="2300" kern="1200"/>
            <a:t>MHEP facilitates the roll out of IPS through </a:t>
          </a:r>
          <a:r>
            <a:rPr lang="en-US" sz="2300" kern="1200">
              <a:latin typeface="Trebuchet MS" panose="020B0603020202020204"/>
            </a:rPr>
            <a:t>9 </a:t>
          </a:r>
          <a:r>
            <a:rPr lang="en-US" sz="2300" kern="1200"/>
            <a:t>local </a:t>
          </a:r>
          <a:r>
            <a:rPr lang="en-US" sz="2300" kern="1200">
              <a:latin typeface="Trebuchet MS" panose="020B0603020202020204"/>
            </a:rPr>
            <a:t>SOPs</a:t>
          </a:r>
          <a:r>
            <a:rPr lang="en-US" sz="2300" kern="1200"/>
            <a:t>. </a:t>
          </a:r>
        </a:p>
      </dsp:txBody>
      <dsp:txXfrm>
        <a:off x="112795" y="112852"/>
        <a:ext cx="3724618" cy="2085033"/>
      </dsp:txXfrm>
    </dsp:sp>
    <dsp:sp modelId="{7EF01584-0314-49B8-8039-D934B7A15BC3}">
      <dsp:nvSpPr>
        <dsp:cNvPr id="0" name=""/>
        <dsp:cNvSpPr/>
      </dsp:nvSpPr>
      <dsp:spPr>
        <a:xfrm rot="5400000">
          <a:off x="6537254" y="70227"/>
          <a:ext cx="1848498" cy="7022592"/>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34290" rIns="68580" bIns="34290" numCol="1" spcCol="1270" anchor="ctr" anchorCtr="0">
          <a:noAutofit/>
        </a:bodyPr>
        <a:lstStyle/>
        <a:p>
          <a:pPr marL="171450" lvl="1" indent="-171450" algn="l" defTabSz="800100">
            <a:lnSpc>
              <a:spcPct val="90000"/>
            </a:lnSpc>
            <a:spcBef>
              <a:spcPct val="0"/>
            </a:spcBef>
            <a:spcAft>
              <a:spcPct val="15000"/>
            </a:spcAft>
            <a:buChar char="•"/>
          </a:pPr>
          <a:r>
            <a:rPr lang="en-US" sz="1800" kern="1200"/>
            <a:t>A relationship that includes two core factors:</a:t>
          </a:r>
        </a:p>
        <a:p>
          <a:pPr marL="342900" lvl="2" indent="-171450" algn="l" defTabSz="800100">
            <a:lnSpc>
              <a:spcPct val="90000"/>
            </a:lnSpc>
            <a:spcBef>
              <a:spcPct val="0"/>
            </a:spcBef>
            <a:spcAft>
              <a:spcPct val="15000"/>
            </a:spcAft>
            <a:buFont typeface="Wingdings" panose="05000000000000000000" pitchFamily="2" charset="2"/>
            <a:buChar char="Ø"/>
          </a:pPr>
          <a:r>
            <a:rPr lang="en-US" sz="1800" kern="1200"/>
            <a:t>Payment for social or environmental outcomes achieved (i.e., an outcomes contract)</a:t>
          </a:r>
        </a:p>
        <a:p>
          <a:pPr marL="342900" lvl="2" indent="-171450" algn="l" defTabSz="800100">
            <a:lnSpc>
              <a:spcPct val="90000"/>
            </a:lnSpc>
            <a:spcBef>
              <a:spcPct val="0"/>
            </a:spcBef>
            <a:spcAft>
              <a:spcPct val="15000"/>
            </a:spcAft>
            <a:buFont typeface="Wingdings" panose="05000000000000000000" pitchFamily="2" charset="2"/>
            <a:buChar char="Ø"/>
          </a:pPr>
          <a:r>
            <a:rPr lang="en-US" sz="1800" kern="1200"/>
            <a:t>Up-front repayable finance provided by a third party, the repayment of which is (at least partially) conditional on achieving specified outcomes.</a:t>
          </a:r>
        </a:p>
      </dsp:txBody>
      <dsp:txXfrm rot="-5400000">
        <a:off x="3950207" y="2747510"/>
        <a:ext cx="6932356" cy="1668026"/>
      </dsp:txXfrm>
    </dsp:sp>
    <dsp:sp modelId="{E8316238-852A-4F36-903A-0796489E51B0}">
      <dsp:nvSpPr>
        <dsp:cNvPr id="0" name=""/>
        <dsp:cNvSpPr/>
      </dsp:nvSpPr>
      <dsp:spPr>
        <a:xfrm>
          <a:off x="0" y="2426212"/>
          <a:ext cx="3950208" cy="2310623"/>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7630" tIns="43815" rIns="87630" bIns="43815" numCol="1" spcCol="1270" anchor="ctr" anchorCtr="0">
          <a:noAutofit/>
        </a:bodyPr>
        <a:lstStyle/>
        <a:p>
          <a:pPr marL="0" lvl="0" indent="0" algn="ctr" defTabSz="1022350" rtl="0">
            <a:lnSpc>
              <a:spcPct val="90000"/>
            </a:lnSpc>
            <a:spcBef>
              <a:spcPct val="0"/>
            </a:spcBef>
            <a:spcAft>
              <a:spcPct val="35000"/>
            </a:spcAft>
            <a:buNone/>
          </a:pPr>
          <a:r>
            <a:rPr lang="en-US" sz="2300" kern="1200"/>
            <a:t>These projects each meet the definition of an </a:t>
          </a:r>
          <a:r>
            <a:rPr lang="en-US" sz="2300" kern="1200">
              <a:latin typeface="Trebuchet MS" panose="020B0603020202020204"/>
            </a:rPr>
            <a:t>Social</a:t>
          </a:r>
          <a:r>
            <a:rPr lang="en-US" sz="2300" kern="1200"/>
            <a:t> </a:t>
          </a:r>
          <a:r>
            <a:rPr lang="en-US" sz="2300" kern="1200">
              <a:latin typeface="Trebuchet MS" panose="020B0603020202020204"/>
            </a:rPr>
            <a:t>Outcome Partnership:</a:t>
          </a:r>
          <a:r>
            <a:rPr lang="en-US" sz="2300" kern="1200"/>
            <a:t> </a:t>
          </a:r>
        </a:p>
      </dsp:txBody>
      <dsp:txXfrm>
        <a:off x="112795" y="2539007"/>
        <a:ext cx="3724618" cy="208503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E2A68C-3DDF-0542-AF7F-F20AC14BC985}">
      <dsp:nvSpPr>
        <dsp:cNvPr id="0" name=""/>
        <dsp:cNvSpPr/>
      </dsp:nvSpPr>
      <dsp:spPr>
        <a:xfrm>
          <a:off x="4980" y="1741036"/>
          <a:ext cx="4355022" cy="2840345"/>
        </a:xfrm>
        <a:prstGeom prst="homePlat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48006" rIns="24003" bIns="48006" numCol="1" spcCol="1270" anchor="ctr" anchorCtr="0">
          <a:noAutofit/>
        </a:bodyPr>
        <a:lstStyle/>
        <a:p>
          <a:pPr marL="0" lvl="0" indent="0" algn="ctr" defTabSz="800100">
            <a:lnSpc>
              <a:spcPct val="90000"/>
            </a:lnSpc>
            <a:spcBef>
              <a:spcPct val="0"/>
            </a:spcBef>
            <a:spcAft>
              <a:spcPct val="35000"/>
            </a:spcAft>
            <a:buNone/>
          </a:pPr>
          <a:r>
            <a:rPr lang="en-GB" sz="1800" kern="1200">
              <a:latin typeface="Trebuchet MS" panose="020B0603020202020204"/>
            </a:rPr>
            <a:t>Phase</a:t>
          </a:r>
          <a:r>
            <a:rPr lang="en-GB" sz="1800" kern="1200"/>
            <a:t> 1</a:t>
          </a:r>
        </a:p>
        <a:p>
          <a:pPr marL="0" lvl="0" indent="0" algn="ctr" defTabSz="800100">
            <a:lnSpc>
              <a:spcPct val="90000"/>
            </a:lnSpc>
            <a:spcBef>
              <a:spcPct val="0"/>
            </a:spcBef>
            <a:spcAft>
              <a:spcPct val="35000"/>
            </a:spcAft>
            <a:buNone/>
          </a:pPr>
          <a:r>
            <a:rPr lang="en-GB" sz="1800" kern="1200"/>
            <a:t>Analysis of preliminary performance, distinctive contribution of MHEP, facilitators and barriers and theory of change</a:t>
          </a:r>
        </a:p>
      </dsp:txBody>
      <dsp:txXfrm>
        <a:off x="4980" y="1741036"/>
        <a:ext cx="3644936" cy="2840345"/>
      </dsp:txXfrm>
    </dsp:sp>
    <dsp:sp modelId="{C3415A4E-F15E-ED45-B4D7-7C84EA506217}">
      <dsp:nvSpPr>
        <dsp:cNvPr id="0" name=""/>
        <dsp:cNvSpPr/>
      </dsp:nvSpPr>
      <dsp:spPr>
        <a:xfrm>
          <a:off x="3488997" y="1733031"/>
          <a:ext cx="4355022" cy="2856354"/>
        </a:xfrm>
        <a:prstGeom prst="chevron">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42672" rIns="21336" bIns="42672" numCol="1" spcCol="1270" anchor="ctr" anchorCtr="0">
          <a:noAutofit/>
        </a:bodyPr>
        <a:lstStyle/>
        <a:p>
          <a:pPr marL="0" lvl="0" indent="0" algn="ctr" defTabSz="711200">
            <a:lnSpc>
              <a:spcPct val="90000"/>
            </a:lnSpc>
            <a:spcBef>
              <a:spcPct val="0"/>
            </a:spcBef>
            <a:spcAft>
              <a:spcPct val="35000"/>
            </a:spcAft>
            <a:buNone/>
          </a:pPr>
          <a:endParaRPr lang="en-GB" sz="1600" kern="1200">
            <a:solidFill>
              <a:schemeClr val="tx1"/>
            </a:solidFill>
          </a:endParaRPr>
        </a:p>
      </dsp:txBody>
      <dsp:txXfrm>
        <a:off x="4917174" y="1733031"/>
        <a:ext cx="1498668" cy="2856354"/>
      </dsp:txXfrm>
    </dsp:sp>
    <dsp:sp modelId="{63AE5E26-68AE-234B-9791-FA02799A3BE6}">
      <dsp:nvSpPr>
        <dsp:cNvPr id="0" name=""/>
        <dsp:cNvSpPr/>
      </dsp:nvSpPr>
      <dsp:spPr>
        <a:xfrm>
          <a:off x="6973015" y="1741036"/>
          <a:ext cx="4355022" cy="2840345"/>
        </a:xfrm>
        <a:prstGeom prst="chevron">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48006" rIns="24003" bIns="48006" numCol="1" spcCol="1270" anchor="ctr" anchorCtr="0">
          <a:noAutofit/>
        </a:bodyPr>
        <a:lstStyle/>
        <a:p>
          <a:pPr marL="0" lvl="0" indent="0" algn="ctr" defTabSz="800100">
            <a:lnSpc>
              <a:spcPct val="90000"/>
            </a:lnSpc>
            <a:spcBef>
              <a:spcPct val="0"/>
            </a:spcBef>
            <a:spcAft>
              <a:spcPct val="35000"/>
            </a:spcAft>
            <a:buNone/>
          </a:pPr>
          <a:r>
            <a:rPr lang="en-GB" sz="1800" kern="1200"/>
            <a:t>Phase 3</a:t>
          </a:r>
        </a:p>
        <a:p>
          <a:pPr marL="0" lvl="0" indent="0" algn="ctr" defTabSz="800100">
            <a:lnSpc>
              <a:spcPct val="90000"/>
            </a:lnSpc>
            <a:spcBef>
              <a:spcPct val="0"/>
            </a:spcBef>
            <a:spcAft>
              <a:spcPct val="35000"/>
            </a:spcAft>
            <a:buNone/>
          </a:pPr>
          <a:r>
            <a:rPr lang="en-GB" sz="1800" kern="1200">
              <a:latin typeface="Trebuchet MS" panose="020B0603020202020204"/>
            </a:rPr>
            <a:t>Impact</a:t>
          </a:r>
          <a:r>
            <a:rPr lang="en-GB" sz="1800" kern="1200"/>
            <a:t> analysis and process evaluation</a:t>
          </a:r>
        </a:p>
      </dsp:txBody>
      <dsp:txXfrm>
        <a:off x="8393188" y="1741036"/>
        <a:ext cx="1514677" cy="284034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29F09C-1C93-4FA5-B5A5-C418D8E19960}">
      <dsp:nvSpPr>
        <dsp:cNvPr id="0" name=""/>
        <dsp:cNvSpPr/>
      </dsp:nvSpPr>
      <dsp:spPr>
        <a:xfrm>
          <a:off x="0" y="578"/>
          <a:ext cx="10972800" cy="1353067"/>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BF2D7B6-DAF9-493F-B9E2-64388A335136}">
      <dsp:nvSpPr>
        <dsp:cNvPr id="0" name=""/>
        <dsp:cNvSpPr/>
      </dsp:nvSpPr>
      <dsp:spPr>
        <a:xfrm>
          <a:off x="409302" y="305018"/>
          <a:ext cx="744187" cy="74418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5110955-F153-483C-8D36-56C6D61890A8}">
      <dsp:nvSpPr>
        <dsp:cNvPr id="0" name=""/>
        <dsp:cNvSpPr/>
      </dsp:nvSpPr>
      <dsp:spPr>
        <a:xfrm>
          <a:off x="1562793" y="578"/>
          <a:ext cx="9410006" cy="13530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3200" tIns="143200" rIns="143200" bIns="143200" numCol="1" spcCol="1270" anchor="ctr" anchorCtr="0">
          <a:noAutofit/>
        </a:bodyPr>
        <a:lstStyle/>
        <a:p>
          <a:pPr marL="0" lvl="0" indent="0" algn="l" defTabSz="977900">
            <a:lnSpc>
              <a:spcPct val="90000"/>
            </a:lnSpc>
            <a:spcBef>
              <a:spcPct val="0"/>
            </a:spcBef>
            <a:spcAft>
              <a:spcPct val="35000"/>
            </a:spcAft>
            <a:buNone/>
          </a:pPr>
          <a:r>
            <a:rPr lang="en-US" sz="2200" b="0" i="1" kern="1200"/>
            <a:t>Explore</a:t>
          </a:r>
          <a:r>
            <a:rPr lang="en-US" sz="2200" b="0" i="0" kern="1200"/>
            <a:t> </a:t>
          </a:r>
          <a:r>
            <a:rPr lang="en-GB" sz="2200" i="1" kern="1200"/>
            <a:t>perceptions of the MHEP </a:t>
          </a:r>
          <a:r>
            <a:rPr lang="en-GB" sz="2200" i="1" kern="1200">
              <a:latin typeface="Trebuchet MS" panose="020B0603020202020204"/>
            </a:rPr>
            <a:t>SOPs</a:t>
          </a:r>
          <a:r>
            <a:rPr lang="en-GB" sz="2200" i="1" kern="1200"/>
            <a:t>’ financial resources, collaboration, and performance management to further test the theory of change mechanisms revealed in the first Interim Report </a:t>
          </a:r>
          <a:endParaRPr lang="en-US" sz="2200" i="1" kern="1200"/>
        </a:p>
      </dsp:txBody>
      <dsp:txXfrm>
        <a:off x="1562793" y="578"/>
        <a:ext cx="9410006" cy="1353067"/>
      </dsp:txXfrm>
    </dsp:sp>
    <dsp:sp modelId="{792AD41F-B11C-4BFC-BF20-B51694D5F54D}">
      <dsp:nvSpPr>
        <dsp:cNvPr id="0" name=""/>
        <dsp:cNvSpPr/>
      </dsp:nvSpPr>
      <dsp:spPr>
        <a:xfrm>
          <a:off x="0" y="1691912"/>
          <a:ext cx="10972800" cy="1353067"/>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C4FB78C-5F81-449F-B0F6-50DB7B47C4CD}">
      <dsp:nvSpPr>
        <dsp:cNvPr id="0" name=""/>
        <dsp:cNvSpPr/>
      </dsp:nvSpPr>
      <dsp:spPr>
        <a:xfrm>
          <a:off x="409302" y="1996352"/>
          <a:ext cx="744187" cy="74418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6224F55-5D86-4CCD-B3D4-CEE15AAD22F7}">
      <dsp:nvSpPr>
        <dsp:cNvPr id="0" name=""/>
        <dsp:cNvSpPr/>
      </dsp:nvSpPr>
      <dsp:spPr>
        <a:xfrm>
          <a:off x="1562793" y="1691912"/>
          <a:ext cx="9410006" cy="13530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3200" tIns="143200" rIns="143200" bIns="143200" numCol="1" spcCol="1270" anchor="ctr" anchorCtr="0">
          <a:noAutofit/>
        </a:bodyPr>
        <a:lstStyle/>
        <a:p>
          <a:pPr marL="0" lvl="0" indent="0" algn="l" defTabSz="977900">
            <a:lnSpc>
              <a:spcPct val="90000"/>
            </a:lnSpc>
            <a:spcBef>
              <a:spcPct val="0"/>
            </a:spcBef>
            <a:spcAft>
              <a:spcPct val="35000"/>
            </a:spcAft>
            <a:buNone/>
          </a:pPr>
          <a:r>
            <a:rPr lang="en-US" sz="2200" b="0" i="1" kern="1200"/>
            <a:t>Analyse </a:t>
          </a:r>
          <a:r>
            <a:rPr lang="en-GB" sz="2200" i="1" kern="1200"/>
            <a:t>the implementation experience of the MHEP </a:t>
          </a:r>
          <a:r>
            <a:rPr lang="en-GB" sz="2200" i="1" kern="1200">
              <a:latin typeface="Trebuchet MS" panose="020B0603020202020204"/>
            </a:rPr>
            <a:t>SOPs</a:t>
          </a:r>
          <a:r>
            <a:rPr lang="en-GB" sz="2200" i="1" kern="1200"/>
            <a:t> according to actors to unpick </a:t>
          </a:r>
          <a:r>
            <a:rPr lang="en-GB" sz="2200" b="0" i="1" kern="1200"/>
            <a:t>how a </a:t>
          </a:r>
          <a:r>
            <a:rPr lang="en-GB" sz="2200" b="0" i="1" kern="1200">
              <a:latin typeface="Trebuchet MS" panose="020B0603020202020204"/>
            </a:rPr>
            <a:t>SOP-backed</a:t>
          </a:r>
          <a:r>
            <a:rPr lang="en-GB" sz="2200" b="0" i="1" kern="1200"/>
            <a:t> IPS service may contribute to any evidenced impacts compared to traditional commissioning approaches</a:t>
          </a:r>
          <a:endParaRPr lang="en-US" sz="2200" b="0" i="1" kern="1200"/>
        </a:p>
      </dsp:txBody>
      <dsp:txXfrm>
        <a:off x="1562793" y="1691912"/>
        <a:ext cx="9410006" cy="1353067"/>
      </dsp:txXfrm>
    </dsp:sp>
    <dsp:sp modelId="{333CF90F-C246-4680-A3C3-D4B2C52927EE}">
      <dsp:nvSpPr>
        <dsp:cNvPr id="0" name=""/>
        <dsp:cNvSpPr/>
      </dsp:nvSpPr>
      <dsp:spPr>
        <a:xfrm>
          <a:off x="0" y="3383247"/>
          <a:ext cx="10972800" cy="1353067"/>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40B205C-5D26-43C7-B903-20453B45687E}">
      <dsp:nvSpPr>
        <dsp:cNvPr id="0" name=""/>
        <dsp:cNvSpPr/>
      </dsp:nvSpPr>
      <dsp:spPr>
        <a:xfrm>
          <a:off x="409302" y="3687687"/>
          <a:ext cx="744187" cy="74418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7AEEE52-91DE-4C28-BB60-CA78B69B78D3}">
      <dsp:nvSpPr>
        <dsp:cNvPr id="0" name=""/>
        <dsp:cNvSpPr/>
      </dsp:nvSpPr>
      <dsp:spPr>
        <a:xfrm>
          <a:off x="1562793" y="3383247"/>
          <a:ext cx="9410006" cy="13530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3200" tIns="143200" rIns="143200" bIns="143200" numCol="1" spcCol="1270" anchor="ctr" anchorCtr="0">
          <a:noAutofit/>
        </a:bodyPr>
        <a:lstStyle/>
        <a:p>
          <a:pPr marL="0" lvl="0" indent="0" algn="l" defTabSz="977900">
            <a:lnSpc>
              <a:spcPct val="90000"/>
            </a:lnSpc>
            <a:spcBef>
              <a:spcPct val="0"/>
            </a:spcBef>
            <a:spcAft>
              <a:spcPct val="35000"/>
            </a:spcAft>
            <a:buNone/>
          </a:pPr>
          <a:r>
            <a:rPr lang="en-US" sz="2200" b="0" i="0" kern="1200"/>
            <a:t>Analyse performance data of the key outcome metrics through time and across different sites and providers</a:t>
          </a:r>
          <a:endParaRPr lang="en-US" sz="2200" kern="1200"/>
        </a:p>
      </dsp:txBody>
      <dsp:txXfrm>
        <a:off x="1562793" y="3383247"/>
        <a:ext cx="9410006" cy="135306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D1E767-759F-FB47-92B5-F981931EF93B}">
      <dsp:nvSpPr>
        <dsp:cNvPr id="0" name=""/>
        <dsp:cNvSpPr/>
      </dsp:nvSpPr>
      <dsp:spPr>
        <a:xfrm>
          <a:off x="1725516" y="1369419"/>
          <a:ext cx="2033365" cy="1822150"/>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GB" sz="2000" kern="1200">
              <a:latin typeface="Trebuchet MS"/>
            </a:rPr>
            <a:t>MHEP report 2</a:t>
          </a:r>
        </a:p>
      </dsp:txBody>
      <dsp:txXfrm>
        <a:off x="1778885" y="1422788"/>
        <a:ext cx="1926627" cy="1715412"/>
      </dsp:txXfrm>
    </dsp:sp>
    <dsp:sp modelId="{8FD4CAD5-2155-AE4B-850B-F6DA3E099C0B}">
      <dsp:nvSpPr>
        <dsp:cNvPr id="0" name=""/>
        <dsp:cNvSpPr/>
      </dsp:nvSpPr>
      <dsp:spPr>
        <a:xfrm rot="17380735">
          <a:off x="3135906" y="1375881"/>
          <a:ext cx="1878552" cy="40390"/>
        </a:xfrm>
        <a:custGeom>
          <a:avLst/>
          <a:gdLst/>
          <a:ahLst/>
          <a:cxnLst/>
          <a:rect l="0" t="0" r="0" b="0"/>
          <a:pathLst>
            <a:path>
              <a:moveTo>
                <a:pt x="0" y="20195"/>
              </a:moveTo>
              <a:lnTo>
                <a:pt x="1878552" y="20195"/>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GB" sz="600" kern="1200">
            <a:latin typeface="Trebuchet MS" panose="020B0703020202090204" pitchFamily="34" charset="0"/>
          </a:endParaRPr>
        </a:p>
      </dsp:txBody>
      <dsp:txXfrm>
        <a:off x="4028218" y="1349112"/>
        <a:ext cx="93927" cy="93927"/>
      </dsp:txXfrm>
    </dsp:sp>
    <dsp:sp modelId="{610D42A3-2BF4-A54C-B8F9-3996814F3BE6}">
      <dsp:nvSpPr>
        <dsp:cNvPr id="0" name=""/>
        <dsp:cNvSpPr/>
      </dsp:nvSpPr>
      <dsp:spPr>
        <a:xfrm>
          <a:off x="4391483" y="3317"/>
          <a:ext cx="5412230" cy="1016682"/>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GB" sz="1800" kern="1200">
              <a:latin typeface="Trebuchet MS"/>
            </a:rPr>
            <a:t>Documentary analysis: site briefings, board notes, performance packs</a:t>
          </a:r>
        </a:p>
      </dsp:txBody>
      <dsp:txXfrm>
        <a:off x="4421261" y="33095"/>
        <a:ext cx="5352674" cy="957126"/>
      </dsp:txXfrm>
    </dsp:sp>
    <dsp:sp modelId="{F80CF613-C8B5-43D6-B270-CC20BD2DED72}">
      <dsp:nvSpPr>
        <dsp:cNvPr id="0" name=""/>
        <dsp:cNvSpPr/>
      </dsp:nvSpPr>
      <dsp:spPr>
        <a:xfrm rot="18991904">
          <a:off x="3639360" y="1960474"/>
          <a:ext cx="871643" cy="40390"/>
        </a:xfrm>
        <a:custGeom>
          <a:avLst/>
          <a:gdLst/>
          <a:ahLst/>
          <a:cxnLst/>
          <a:rect l="0" t="0" r="0" b="0"/>
          <a:pathLst>
            <a:path>
              <a:moveTo>
                <a:pt x="0" y="20195"/>
              </a:moveTo>
              <a:lnTo>
                <a:pt x="871643" y="20195"/>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AU" sz="500" kern="1200"/>
        </a:p>
      </dsp:txBody>
      <dsp:txXfrm>
        <a:off x="4053391" y="1958878"/>
        <a:ext cx="43582" cy="43582"/>
      </dsp:txXfrm>
    </dsp:sp>
    <dsp:sp modelId="{F2A2DA44-AA99-4EC7-9836-F82E8416FAAF}">
      <dsp:nvSpPr>
        <dsp:cNvPr id="0" name=""/>
        <dsp:cNvSpPr/>
      </dsp:nvSpPr>
      <dsp:spPr>
        <a:xfrm>
          <a:off x="4391483" y="1172502"/>
          <a:ext cx="5412230" cy="1016682"/>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GB" sz="1800" kern="1200">
              <a:latin typeface="Trebuchet MS"/>
            </a:rPr>
            <a:t>Observations (a year+30hrs)</a:t>
          </a:r>
        </a:p>
      </dsp:txBody>
      <dsp:txXfrm>
        <a:off x="4421261" y="1202280"/>
        <a:ext cx="5352674" cy="957126"/>
      </dsp:txXfrm>
    </dsp:sp>
    <dsp:sp modelId="{D88FF924-15F4-40A6-AB91-8172AE1274B8}">
      <dsp:nvSpPr>
        <dsp:cNvPr id="0" name=""/>
        <dsp:cNvSpPr/>
      </dsp:nvSpPr>
      <dsp:spPr>
        <a:xfrm rot="4118104">
          <a:off x="3171725" y="3120473"/>
          <a:ext cx="1847297" cy="40390"/>
        </a:xfrm>
        <a:custGeom>
          <a:avLst/>
          <a:gdLst/>
          <a:ahLst/>
          <a:cxnLst/>
          <a:rect l="0" t="0" r="0" b="0"/>
          <a:pathLst>
            <a:path>
              <a:moveTo>
                <a:pt x="0" y="20195"/>
              </a:moveTo>
              <a:lnTo>
                <a:pt x="1847297" y="20195"/>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AU" sz="600" kern="1200"/>
        </a:p>
      </dsp:txBody>
      <dsp:txXfrm>
        <a:off x="4049191" y="3094486"/>
        <a:ext cx="92364" cy="92364"/>
      </dsp:txXfrm>
    </dsp:sp>
    <dsp:sp modelId="{146A3043-51B7-4DBB-B3EC-4EEB504BE301}">
      <dsp:nvSpPr>
        <dsp:cNvPr id="0" name=""/>
        <dsp:cNvSpPr/>
      </dsp:nvSpPr>
      <dsp:spPr>
        <a:xfrm>
          <a:off x="4431865" y="3492502"/>
          <a:ext cx="5412230" cy="1016682"/>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a:latin typeface="Trebuchet MS"/>
            </a:rPr>
            <a:t>Outcome analysis from the start of the second quarter of 2019 (Q2-2019) to September 2023 (Q2 2023/202</a:t>
          </a:r>
          <a:endParaRPr lang="en-GB" sz="1800" kern="1200">
            <a:latin typeface="Trebuchet MS"/>
          </a:endParaRPr>
        </a:p>
      </dsp:txBody>
      <dsp:txXfrm>
        <a:off x="4461643" y="3522280"/>
        <a:ext cx="5352674" cy="957126"/>
      </dsp:txXfrm>
    </dsp:sp>
    <dsp:sp modelId="{05B52C45-46F1-8D4B-AA5D-530847BC5574}">
      <dsp:nvSpPr>
        <dsp:cNvPr id="0" name=""/>
        <dsp:cNvSpPr/>
      </dsp:nvSpPr>
      <dsp:spPr>
        <a:xfrm rot="2434493">
          <a:off x="3665147" y="2513869"/>
          <a:ext cx="779688" cy="40390"/>
        </a:xfrm>
        <a:custGeom>
          <a:avLst/>
          <a:gdLst/>
          <a:ahLst/>
          <a:cxnLst/>
          <a:rect l="0" t="0" r="0" b="0"/>
          <a:pathLst>
            <a:path>
              <a:moveTo>
                <a:pt x="0" y="20195"/>
              </a:moveTo>
              <a:lnTo>
                <a:pt x="779688" y="20195"/>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77800">
            <a:lnSpc>
              <a:spcPct val="90000"/>
            </a:lnSpc>
            <a:spcBef>
              <a:spcPct val="0"/>
            </a:spcBef>
            <a:spcAft>
              <a:spcPct val="35000"/>
            </a:spcAft>
            <a:buNone/>
          </a:pPr>
          <a:endParaRPr lang="en-GB" sz="400" kern="1200">
            <a:latin typeface="Trebuchet MS" panose="020B0703020202090204" pitchFamily="34" charset="0"/>
          </a:endParaRPr>
        </a:p>
      </dsp:txBody>
      <dsp:txXfrm>
        <a:off x="4035499" y="2514572"/>
        <a:ext cx="38984" cy="38984"/>
      </dsp:txXfrm>
    </dsp:sp>
    <dsp:sp modelId="{63602A56-63D9-D64F-97C1-01E9B8EE10E1}">
      <dsp:nvSpPr>
        <dsp:cNvPr id="0" name=""/>
        <dsp:cNvSpPr/>
      </dsp:nvSpPr>
      <dsp:spPr>
        <a:xfrm>
          <a:off x="4351100" y="2279294"/>
          <a:ext cx="5424044" cy="1016682"/>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GB" sz="1800" kern="1200">
              <a:latin typeface="Trebuchet MS"/>
            </a:rPr>
            <a:t>Interviews with key stakeholders (27)</a:t>
          </a:r>
        </a:p>
      </dsp:txBody>
      <dsp:txXfrm>
        <a:off x="4380878" y="2309072"/>
        <a:ext cx="5364488" cy="95712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39CAA7-49BC-4042-A7FB-21591DA6B5A8}">
      <dsp:nvSpPr>
        <dsp:cNvPr id="0" name=""/>
        <dsp:cNvSpPr/>
      </dsp:nvSpPr>
      <dsp:spPr>
        <a:xfrm>
          <a:off x="3214" y="583223"/>
          <a:ext cx="2550318" cy="3570446"/>
        </a:xfrm>
        <a:prstGeom prst="rect">
          <a:avLst/>
        </a:prstGeom>
        <a:solidFill>
          <a:schemeClr val="accent6">
            <a:alpha val="90000"/>
            <a:tint val="40000"/>
            <a:hueOff val="0"/>
            <a:satOff val="0"/>
            <a:lumOff val="0"/>
            <a:alphaOff val="0"/>
          </a:schemeClr>
        </a:solidFill>
        <a:ln w="25400" cap="flat" cmpd="sng" algn="ctr">
          <a:solidFill>
            <a:schemeClr val="accent6">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8833" tIns="330200" rIns="198833" bIns="330200" numCol="1" spcCol="1270" anchor="t" anchorCtr="0">
          <a:noAutofit/>
        </a:bodyPr>
        <a:lstStyle/>
        <a:p>
          <a:pPr marL="0" lvl="0" indent="0" algn="l" defTabSz="800100">
            <a:lnSpc>
              <a:spcPct val="90000"/>
            </a:lnSpc>
            <a:spcBef>
              <a:spcPct val="0"/>
            </a:spcBef>
            <a:spcAft>
              <a:spcPct val="35000"/>
            </a:spcAft>
            <a:buNone/>
          </a:pPr>
          <a:endParaRPr lang="en-US" sz="1800" kern="1200"/>
        </a:p>
      </dsp:txBody>
      <dsp:txXfrm>
        <a:off x="3214" y="1939992"/>
        <a:ext cx="2550318" cy="2142267"/>
      </dsp:txXfrm>
    </dsp:sp>
    <dsp:sp modelId="{1001CE21-D588-4A2D-B1FE-FCA8F85352D3}">
      <dsp:nvSpPr>
        <dsp:cNvPr id="0" name=""/>
        <dsp:cNvSpPr/>
      </dsp:nvSpPr>
      <dsp:spPr>
        <a:xfrm>
          <a:off x="742807" y="0"/>
          <a:ext cx="1071133" cy="1071133"/>
        </a:xfrm>
        <a:prstGeom prst="ellipse">
          <a:avLst/>
        </a:prstGeom>
        <a:solidFill>
          <a:schemeClr val="accent6">
            <a:hueOff val="0"/>
            <a:satOff val="0"/>
            <a:lumOff val="0"/>
            <a:alphaOff val="0"/>
          </a:schemeClr>
        </a:solidFill>
        <a:ln w="25400" cap="flat" cmpd="sng" algn="ctr">
          <a:solidFill>
            <a:schemeClr val="accent6">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83510" tIns="12700" rIns="83510" bIns="12700" numCol="1" spcCol="1270" anchor="ctr" anchorCtr="0">
          <a:noAutofit/>
        </a:bodyPr>
        <a:lstStyle/>
        <a:p>
          <a:pPr marL="0" lvl="0" indent="0" algn="ctr" defTabSz="2133600">
            <a:lnSpc>
              <a:spcPct val="90000"/>
            </a:lnSpc>
            <a:spcBef>
              <a:spcPct val="0"/>
            </a:spcBef>
            <a:spcAft>
              <a:spcPct val="35000"/>
            </a:spcAft>
            <a:buNone/>
          </a:pPr>
          <a:r>
            <a:rPr lang="en-US" sz="4800" kern="1200"/>
            <a:t>1</a:t>
          </a:r>
        </a:p>
      </dsp:txBody>
      <dsp:txXfrm>
        <a:off x="899671" y="156864"/>
        <a:ext cx="757405" cy="757405"/>
      </dsp:txXfrm>
    </dsp:sp>
    <dsp:sp modelId="{62783364-4DF0-4F5B-B500-2D8C66F1AB3A}">
      <dsp:nvSpPr>
        <dsp:cNvPr id="0" name=""/>
        <dsp:cNvSpPr/>
      </dsp:nvSpPr>
      <dsp:spPr>
        <a:xfrm>
          <a:off x="3214" y="4153597"/>
          <a:ext cx="2550318" cy="72"/>
        </a:xfrm>
        <a:prstGeom prst="rect">
          <a:avLst/>
        </a:prstGeom>
        <a:solidFill>
          <a:schemeClr val="accent6">
            <a:hueOff val="0"/>
            <a:satOff val="0"/>
            <a:lumOff val="0"/>
            <a:alphaOff val="0"/>
          </a:schemeClr>
        </a:solidFill>
        <a:ln w="25400" cap="flat" cmpd="sng" algn="ctr">
          <a:solidFill>
            <a:schemeClr val="accent6">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5E30140C-CB29-4682-A165-1838F954EBCC}">
      <dsp:nvSpPr>
        <dsp:cNvPr id="0" name=""/>
        <dsp:cNvSpPr/>
      </dsp:nvSpPr>
      <dsp:spPr>
        <a:xfrm>
          <a:off x="2808565" y="583223"/>
          <a:ext cx="2550318" cy="3570446"/>
        </a:xfrm>
        <a:prstGeom prst="rect">
          <a:avLst/>
        </a:prstGeom>
        <a:solidFill>
          <a:schemeClr val="accent6">
            <a:alpha val="90000"/>
            <a:tint val="40000"/>
            <a:hueOff val="0"/>
            <a:satOff val="0"/>
            <a:lumOff val="0"/>
            <a:alphaOff val="0"/>
          </a:schemeClr>
        </a:solidFill>
        <a:ln w="25400" cap="flat" cmpd="sng" algn="ctr">
          <a:solidFill>
            <a:schemeClr val="accent6">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8833" tIns="330200" rIns="198833" bIns="330200" numCol="1" spcCol="1270" anchor="t" anchorCtr="0">
          <a:noAutofit/>
        </a:bodyPr>
        <a:lstStyle/>
        <a:p>
          <a:pPr marL="0" lvl="0" indent="0" algn="l" defTabSz="1155700">
            <a:lnSpc>
              <a:spcPct val="90000"/>
            </a:lnSpc>
            <a:spcBef>
              <a:spcPct val="0"/>
            </a:spcBef>
            <a:spcAft>
              <a:spcPct val="35000"/>
            </a:spcAft>
            <a:buNone/>
          </a:pPr>
          <a:endParaRPr lang="en-US" sz="2600" kern="1200"/>
        </a:p>
      </dsp:txBody>
      <dsp:txXfrm>
        <a:off x="2808565" y="1939992"/>
        <a:ext cx="2550318" cy="2142267"/>
      </dsp:txXfrm>
    </dsp:sp>
    <dsp:sp modelId="{F7620A24-CC48-43E3-8FC9-FECFB49EA89F}">
      <dsp:nvSpPr>
        <dsp:cNvPr id="0" name=""/>
        <dsp:cNvSpPr/>
      </dsp:nvSpPr>
      <dsp:spPr>
        <a:xfrm>
          <a:off x="3500031" y="0"/>
          <a:ext cx="1071133" cy="1071133"/>
        </a:xfrm>
        <a:prstGeom prst="ellipse">
          <a:avLst/>
        </a:prstGeom>
        <a:solidFill>
          <a:schemeClr val="accent6">
            <a:hueOff val="0"/>
            <a:satOff val="0"/>
            <a:lumOff val="0"/>
            <a:alphaOff val="0"/>
          </a:schemeClr>
        </a:solidFill>
        <a:ln w="25400" cap="flat" cmpd="sng" algn="ctr">
          <a:solidFill>
            <a:schemeClr val="accent6">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83510" tIns="12700" rIns="83510" bIns="12700" numCol="1" spcCol="1270" anchor="ctr" anchorCtr="0">
          <a:noAutofit/>
        </a:bodyPr>
        <a:lstStyle/>
        <a:p>
          <a:pPr marL="0" lvl="0" indent="0" algn="ctr" defTabSz="2133600">
            <a:lnSpc>
              <a:spcPct val="90000"/>
            </a:lnSpc>
            <a:spcBef>
              <a:spcPct val="0"/>
            </a:spcBef>
            <a:spcAft>
              <a:spcPct val="35000"/>
            </a:spcAft>
            <a:buNone/>
          </a:pPr>
          <a:r>
            <a:rPr lang="en-US" sz="4800" kern="1200"/>
            <a:t>2</a:t>
          </a:r>
        </a:p>
      </dsp:txBody>
      <dsp:txXfrm>
        <a:off x="3656895" y="156864"/>
        <a:ext cx="757405" cy="757405"/>
      </dsp:txXfrm>
    </dsp:sp>
    <dsp:sp modelId="{938B0C6A-E3DB-496F-8091-CA0C8B8509CA}">
      <dsp:nvSpPr>
        <dsp:cNvPr id="0" name=""/>
        <dsp:cNvSpPr/>
      </dsp:nvSpPr>
      <dsp:spPr>
        <a:xfrm>
          <a:off x="2808565" y="4153597"/>
          <a:ext cx="2550318" cy="72"/>
        </a:xfrm>
        <a:prstGeom prst="rect">
          <a:avLst/>
        </a:prstGeom>
        <a:solidFill>
          <a:schemeClr val="accent6">
            <a:hueOff val="0"/>
            <a:satOff val="0"/>
            <a:lumOff val="0"/>
            <a:alphaOff val="0"/>
          </a:schemeClr>
        </a:solidFill>
        <a:ln w="25400" cap="flat" cmpd="sng" algn="ctr">
          <a:solidFill>
            <a:schemeClr val="accent6">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A8672F95-D15A-4929-BBE3-CB8DE0709E97}">
      <dsp:nvSpPr>
        <dsp:cNvPr id="0" name=""/>
        <dsp:cNvSpPr/>
      </dsp:nvSpPr>
      <dsp:spPr>
        <a:xfrm>
          <a:off x="5613915" y="583223"/>
          <a:ext cx="2550318" cy="3570446"/>
        </a:xfrm>
        <a:prstGeom prst="rect">
          <a:avLst/>
        </a:prstGeom>
        <a:solidFill>
          <a:schemeClr val="accent6">
            <a:alpha val="90000"/>
            <a:tint val="40000"/>
            <a:hueOff val="0"/>
            <a:satOff val="0"/>
            <a:lumOff val="0"/>
            <a:alphaOff val="0"/>
          </a:schemeClr>
        </a:solidFill>
        <a:ln w="25400" cap="flat" cmpd="sng" algn="ctr">
          <a:solidFill>
            <a:schemeClr val="accent6">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8833" tIns="330200" rIns="198833" bIns="330200" numCol="1" spcCol="1270" anchor="t" anchorCtr="0">
          <a:noAutofit/>
        </a:bodyPr>
        <a:lstStyle/>
        <a:p>
          <a:pPr marL="0" lvl="0" indent="0" algn="l" defTabSz="1155700">
            <a:lnSpc>
              <a:spcPct val="90000"/>
            </a:lnSpc>
            <a:spcBef>
              <a:spcPct val="0"/>
            </a:spcBef>
            <a:spcAft>
              <a:spcPct val="35000"/>
            </a:spcAft>
            <a:buNone/>
          </a:pPr>
          <a:endParaRPr lang="en-US" sz="2600" kern="1200"/>
        </a:p>
      </dsp:txBody>
      <dsp:txXfrm>
        <a:off x="5613915" y="1939992"/>
        <a:ext cx="2550318" cy="2142267"/>
      </dsp:txXfrm>
    </dsp:sp>
    <dsp:sp modelId="{C74DA740-E52E-4F10-8061-3D3D18362034}">
      <dsp:nvSpPr>
        <dsp:cNvPr id="0" name=""/>
        <dsp:cNvSpPr/>
      </dsp:nvSpPr>
      <dsp:spPr>
        <a:xfrm>
          <a:off x="6273301" y="0"/>
          <a:ext cx="1071133" cy="1071133"/>
        </a:xfrm>
        <a:prstGeom prst="ellipse">
          <a:avLst/>
        </a:prstGeom>
        <a:solidFill>
          <a:schemeClr val="accent6">
            <a:hueOff val="0"/>
            <a:satOff val="0"/>
            <a:lumOff val="0"/>
            <a:alphaOff val="0"/>
          </a:schemeClr>
        </a:solidFill>
        <a:ln w="25400" cap="flat" cmpd="sng" algn="ctr">
          <a:solidFill>
            <a:schemeClr val="accent6">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83510" tIns="12700" rIns="83510" bIns="12700" numCol="1" spcCol="1270" anchor="ctr" anchorCtr="0">
          <a:noAutofit/>
        </a:bodyPr>
        <a:lstStyle/>
        <a:p>
          <a:pPr marL="0" lvl="0" indent="0" algn="ctr" defTabSz="2133600">
            <a:lnSpc>
              <a:spcPct val="90000"/>
            </a:lnSpc>
            <a:spcBef>
              <a:spcPct val="0"/>
            </a:spcBef>
            <a:spcAft>
              <a:spcPct val="35000"/>
            </a:spcAft>
            <a:buNone/>
          </a:pPr>
          <a:r>
            <a:rPr lang="en-US" sz="4800" kern="1200"/>
            <a:t>3</a:t>
          </a:r>
        </a:p>
      </dsp:txBody>
      <dsp:txXfrm>
        <a:off x="6430165" y="156864"/>
        <a:ext cx="757405" cy="757405"/>
      </dsp:txXfrm>
    </dsp:sp>
    <dsp:sp modelId="{B253BCEE-9C30-43DE-86DB-38E8D8FD396C}">
      <dsp:nvSpPr>
        <dsp:cNvPr id="0" name=""/>
        <dsp:cNvSpPr/>
      </dsp:nvSpPr>
      <dsp:spPr>
        <a:xfrm>
          <a:off x="5613915" y="4153597"/>
          <a:ext cx="2550318" cy="72"/>
        </a:xfrm>
        <a:prstGeom prst="rect">
          <a:avLst/>
        </a:prstGeom>
        <a:solidFill>
          <a:schemeClr val="accent6">
            <a:hueOff val="0"/>
            <a:satOff val="0"/>
            <a:lumOff val="0"/>
            <a:alphaOff val="0"/>
          </a:schemeClr>
        </a:solidFill>
        <a:ln w="25400" cap="flat" cmpd="sng" algn="ctr">
          <a:solidFill>
            <a:schemeClr val="accent6">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6AD6BB7B-ADB3-4FC6-A23D-8E57E70D8FF2}">
      <dsp:nvSpPr>
        <dsp:cNvPr id="0" name=""/>
        <dsp:cNvSpPr/>
      </dsp:nvSpPr>
      <dsp:spPr>
        <a:xfrm>
          <a:off x="8419266" y="583223"/>
          <a:ext cx="2550318" cy="3570446"/>
        </a:xfrm>
        <a:prstGeom prst="rect">
          <a:avLst/>
        </a:prstGeom>
        <a:solidFill>
          <a:schemeClr val="accent6">
            <a:alpha val="90000"/>
            <a:tint val="40000"/>
            <a:hueOff val="0"/>
            <a:satOff val="0"/>
            <a:lumOff val="0"/>
            <a:alphaOff val="0"/>
          </a:schemeClr>
        </a:solidFill>
        <a:ln w="25400" cap="flat" cmpd="sng" algn="ctr">
          <a:solidFill>
            <a:schemeClr val="accent6">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8833" tIns="330200" rIns="198833" bIns="330200" numCol="1" spcCol="1270" anchor="t" anchorCtr="0">
          <a:noAutofit/>
        </a:bodyPr>
        <a:lstStyle/>
        <a:p>
          <a:pPr marL="0" lvl="0" indent="0" algn="l" defTabSz="1155700">
            <a:lnSpc>
              <a:spcPct val="90000"/>
            </a:lnSpc>
            <a:spcBef>
              <a:spcPct val="0"/>
            </a:spcBef>
            <a:spcAft>
              <a:spcPct val="35000"/>
            </a:spcAft>
            <a:buNone/>
          </a:pPr>
          <a:endParaRPr lang="en-US" sz="2600" kern="1200"/>
        </a:p>
      </dsp:txBody>
      <dsp:txXfrm>
        <a:off x="8419266" y="1939992"/>
        <a:ext cx="2550318" cy="2142267"/>
      </dsp:txXfrm>
    </dsp:sp>
    <dsp:sp modelId="{60F2BA4B-9ADD-4CA1-8F6C-47D34AA1A7A0}">
      <dsp:nvSpPr>
        <dsp:cNvPr id="0" name=""/>
        <dsp:cNvSpPr/>
      </dsp:nvSpPr>
      <dsp:spPr>
        <a:xfrm>
          <a:off x="9158859" y="0"/>
          <a:ext cx="1071133" cy="1071133"/>
        </a:xfrm>
        <a:prstGeom prst="ellipse">
          <a:avLst/>
        </a:prstGeom>
        <a:solidFill>
          <a:schemeClr val="accent6">
            <a:hueOff val="0"/>
            <a:satOff val="0"/>
            <a:lumOff val="0"/>
            <a:alphaOff val="0"/>
          </a:schemeClr>
        </a:solidFill>
        <a:ln w="25400" cap="flat" cmpd="sng" algn="ctr">
          <a:solidFill>
            <a:schemeClr val="accent6">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83510" tIns="12700" rIns="83510" bIns="12700" numCol="1" spcCol="1270" anchor="ctr" anchorCtr="0">
          <a:noAutofit/>
        </a:bodyPr>
        <a:lstStyle/>
        <a:p>
          <a:pPr marL="0" lvl="0" indent="0" algn="ctr" defTabSz="2133600">
            <a:lnSpc>
              <a:spcPct val="90000"/>
            </a:lnSpc>
            <a:spcBef>
              <a:spcPct val="0"/>
            </a:spcBef>
            <a:spcAft>
              <a:spcPct val="35000"/>
            </a:spcAft>
            <a:buNone/>
          </a:pPr>
          <a:r>
            <a:rPr lang="en-US" sz="4800" kern="1200"/>
            <a:t>4</a:t>
          </a:r>
        </a:p>
      </dsp:txBody>
      <dsp:txXfrm>
        <a:off x="9315723" y="156864"/>
        <a:ext cx="757405" cy="757405"/>
      </dsp:txXfrm>
    </dsp:sp>
    <dsp:sp modelId="{593594C1-44C7-43B6-A53C-4992250DAD2D}">
      <dsp:nvSpPr>
        <dsp:cNvPr id="0" name=""/>
        <dsp:cNvSpPr/>
      </dsp:nvSpPr>
      <dsp:spPr>
        <a:xfrm>
          <a:off x="8419266" y="4153597"/>
          <a:ext cx="2550318" cy="72"/>
        </a:xfrm>
        <a:prstGeom prst="rect">
          <a:avLst/>
        </a:prstGeom>
        <a:solidFill>
          <a:schemeClr val="accent6">
            <a:hueOff val="0"/>
            <a:satOff val="0"/>
            <a:lumOff val="0"/>
            <a:alphaOff val="0"/>
          </a:schemeClr>
        </a:solidFill>
        <a:ln w="25400" cap="flat" cmpd="sng" algn="ctr">
          <a:solidFill>
            <a:schemeClr val="accent6">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061E0B-231E-42AB-B302-CE18580B1893}">
      <dsp:nvSpPr>
        <dsp:cNvPr id="0" name=""/>
        <dsp:cNvSpPr/>
      </dsp:nvSpPr>
      <dsp:spPr>
        <a:xfrm>
          <a:off x="0" y="642"/>
          <a:ext cx="9833809"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288D15A-BEA0-4FEE-92A3-DAE3C7FD90E3}">
      <dsp:nvSpPr>
        <dsp:cNvPr id="0" name=""/>
        <dsp:cNvSpPr/>
      </dsp:nvSpPr>
      <dsp:spPr>
        <a:xfrm>
          <a:off x="0" y="642"/>
          <a:ext cx="9833809" cy="10521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AU" sz="2200" kern="1200">
              <a:sym typeface="Wingdings" panose="05000000000000000000" pitchFamily="2" charset="2"/>
            </a:rPr>
            <a:t></a:t>
          </a:r>
          <a:r>
            <a:rPr lang="en-AU" sz="2200" kern="1200"/>
            <a:t>Longer duration of contracts may mean more room for error over </a:t>
          </a:r>
          <a:r>
            <a:rPr lang="en-US" sz="2200" kern="1200"/>
            <a:t>five years of outcome modelling as projects deviated from initial forecasts and invoicing instructions were complicated</a:t>
          </a:r>
        </a:p>
      </dsp:txBody>
      <dsp:txXfrm>
        <a:off x="0" y="642"/>
        <a:ext cx="9833809" cy="1052105"/>
      </dsp:txXfrm>
    </dsp:sp>
    <dsp:sp modelId="{F01EDFE6-3FBD-47D0-93B4-C7AD6640924B}">
      <dsp:nvSpPr>
        <dsp:cNvPr id="0" name=""/>
        <dsp:cNvSpPr/>
      </dsp:nvSpPr>
      <dsp:spPr>
        <a:xfrm>
          <a:off x="0" y="1052747"/>
          <a:ext cx="9833809"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92BE09C-9648-47F0-A3D2-36E878ED9E1C}">
      <dsp:nvSpPr>
        <dsp:cNvPr id="0" name=""/>
        <dsp:cNvSpPr/>
      </dsp:nvSpPr>
      <dsp:spPr>
        <a:xfrm>
          <a:off x="0" y="1052747"/>
          <a:ext cx="9833809" cy="10521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a:sym typeface="Wingdings" panose="05000000000000000000" pitchFamily="2" charset="2"/>
            </a:rPr>
            <a:t></a:t>
          </a:r>
          <a:r>
            <a:rPr lang="en-US" sz="2200" kern="1200"/>
            <a:t>Unavoidable difficulties in forecasting outcome performance, especially for the complex social area at the intersection of employment and mental health</a:t>
          </a:r>
        </a:p>
      </dsp:txBody>
      <dsp:txXfrm>
        <a:off x="0" y="1052747"/>
        <a:ext cx="9833809" cy="1052105"/>
      </dsp:txXfrm>
    </dsp:sp>
    <dsp:sp modelId="{E23CB9D4-3473-4CDB-887F-F33B735C0C18}">
      <dsp:nvSpPr>
        <dsp:cNvPr id="0" name=""/>
        <dsp:cNvSpPr/>
      </dsp:nvSpPr>
      <dsp:spPr>
        <a:xfrm>
          <a:off x="0" y="2104852"/>
          <a:ext cx="9833809"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47BAFF4-4907-48ED-A001-72BC6C0A0513}">
      <dsp:nvSpPr>
        <dsp:cNvPr id="0" name=""/>
        <dsp:cNvSpPr/>
      </dsp:nvSpPr>
      <dsp:spPr>
        <a:xfrm>
          <a:off x="0" y="2104852"/>
          <a:ext cx="9833809" cy="10521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a:sym typeface="Wingdings" panose="05000000000000000000" pitchFamily="2" charset="2"/>
            </a:rPr>
            <a:t></a:t>
          </a:r>
          <a:r>
            <a:rPr lang="en-US" sz="2200" kern="1200"/>
            <a:t>Changeable VSCE delivery landscape (assumptions won’t hold for referral pathways, NHS transformation, senior-level support)</a:t>
          </a:r>
        </a:p>
      </dsp:txBody>
      <dsp:txXfrm>
        <a:off x="0" y="2104852"/>
        <a:ext cx="9833809" cy="1052105"/>
      </dsp:txXfrm>
    </dsp:sp>
    <dsp:sp modelId="{8045D717-4C9E-4C6C-9566-8168FC3F4DE0}">
      <dsp:nvSpPr>
        <dsp:cNvPr id="0" name=""/>
        <dsp:cNvSpPr/>
      </dsp:nvSpPr>
      <dsp:spPr>
        <a:xfrm>
          <a:off x="0" y="3156957"/>
          <a:ext cx="9833809"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3677880-1ED1-4C8D-83C3-B8952B505144}">
      <dsp:nvSpPr>
        <dsp:cNvPr id="0" name=""/>
        <dsp:cNvSpPr/>
      </dsp:nvSpPr>
      <dsp:spPr>
        <a:xfrm>
          <a:off x="0" y="3156957"/>
          <a:ext cx="9833809" cy="10521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rtl="0">
            <a:lnSpc>
              <a:spcPct val="90000"/>
            </a:lnSpc>
            <a:spcBef>
              <a:spcPct val="0"/>
            </a:spcBef>
            <a:spcAft>
              <a:spcPct val="35000"/>
            </a:spcAft>
            <a:buNone/>
          </a:pPr>
          <a:r>
            <a:rPr lang="en-US" sz="2200" kern="1200">
              <a:sym typeface="Wingdings" panose="05000000000000000000" pitchFamily="2" charset="2"/>
            </a:rPr>
            <a:t></a:t>
          </a:r>
          <a:r>
            <a:rPr lang="en-US" sz="2200" kern="1200">
              <a:latin typeface="Trebuchet MS" panose="020B0603020202020204"/>
              <a:sym typeface="Wingdings" panose="05000000000000000000" pitchFamily="2" charset="2"/>
            </a:rPr>
            <a:t> </a:t>
          </a:r>
          <a:r>
            <a:rPr lang="en-US" sz="2200" kern="1200">
              <a:latin typeface="Trebuchet MS" panose="020B0603020202020204"/>
            </a:rPr>
            <a:t>Constant</a:t>
          </a:r>
          <a:r>
            <a:rPr lang="en-US" sz="2200" kern="1200"/>
            <a:t> adaptation </a:t>
          </a:r>
          <a:r>
            <a:rPr lang="en-US" sz="2200" kern="1200">
              <a:latin typeface="Trebuchet MS" panose="020B0603020202020204"/>
            </a:rPr>
            <a:t>is required </a:t>
          </a:r>
          <a:r>
            <a:rPr lang="en-US" sz="2200" kern="1200"/>
            <a:t>to respond to variation using data</a:t>
          </a:r>
        </a:p>
      </dsp:txBody>
      <dsp:txXfrm>
        <a:off x="0" y="3156957"/>
        <a:ext cx="9833809" cy="1052105"/>
      </dsp:txXfrm>
    </dsp:sp>
    <dsp:sp modelId="{D2B01781-AD0C-41C5-8188-37F9A46C612B}">
      <dsp:nvSpPr>
        <dsp:cNvPr id="0" name=""/>
        <dsp:cNvSpPr/>
      </dsp:nvSpPr>
      <dsp:spPr>
        <a:xfrm>
          <a:off x="0" y="4209062"/>
          <a:ext cx="9833809"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B8C9861-8298-4DB2-97AE-C78EAA132560}">
      <dsp:nvSpPr>
        <dsp:cNvPr id="0" name=""/>
        <dsp:cNvSpPr/>
      </dsp:nvSpPr>
      <dsp:spPr>
        <a:xfrm>
          <a:off x="0" y="4209062"/>
          <a:ext cx="9833809" cy="10521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a:sym typeface="Wingdings" panose="05000000000000000000" pitchFamily="2" charset="2"/>
            </a:rPr>
            <a:t></a:t>
          </a:r>
          <a:r>
            <a:rPr lang="en-US" sz="2200" kern="1200"/>
            <a:t>Theoretically, actors would become more familiar with the model. However, invoicing for different amounts depending on performance still calls for a cultural shift.</a:t>
          </a:r>
        </a:p>
      </dsp:txBody>
      <dsp:txXfrm>
        <a:off x="0" y="4209062"/>
        <a:ext cx="9833809" cy="105210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5F5296-0B23-4035-B1C0-5086D0807899}">
      <dsp:nvSpPr>
        <dsp:cNvPr id="0" name=""/>
        <dsp:cNvSpPr/>
      </dsp:nvSpPr>
      <dsp:spPr>
        <a:xfrm>
          <a:off x="0" y="156001"/>
          <a:ext cx="5384800" cy="44249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rtl="0">
            <a:lnSpc>
              <a:spcPct val="90000"/>
            </a:lnSpc>
            <a:spcBef>
              <a:spcPct val="0"/>
            </a:spcBef>
            <a:spcAft>
              <a:spcPct val="35000"/>
            </a:spcAft>
            <a:buNone/>
          </a:pPr>
          <a:r>
            <a:rPr lang="en-US" sz="3100" kern="1200"/>
            <a:t>MHEP </a:t>
          </a:r>
          <a:r>
            <a:rPr lang="en-US" sz="3100" kern="1200">
              <a:latin typeface="Trebuchet MS" panose="020B0603020202020204"/>
            </a:rPr>
            <a:t>SOPs</a:t>
          </a:r>
          <a:r>
            <a:rPr lang="en-US" sz="3100" kern="1200"/>
            <a:t> were expected to operate through strong traditional financial incentives from outcome payments. MHEP's financial incentives were more muted </a:t>
          </a:r>
          <a:r>
            <a:rPr lang="en-US" sz="3100" kern="1200">
              <a:latin typeface="Trebuchet MS" panose="020B0603020202020204"/>
            </a:rPr>
            <a:t>for providers than</a:t>
          </a:r>
          <a:r>
            <a:rPr lang="en-US" sz="3100" kern="1200"/>
            <a:t> expected due to four main reasons: </a:t>
          </a:r>
        </a:p>
      </dsp:txBody>
      <dsp:txXfrm>
        <a:off x="216008" y="372009"/>
        <a:ext cx="4952784" cy="3992924"/>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D9C621-1945-4155-A43D-2B8B83572592}">
      <dsp:nvSpPr>
        <dsp:cNvPr id="0" name=""/>
        <dsp:cNvSpPr/>
      </dsp:nvSpPr>
      <dsp:spPr>
        <a:xfrm>
          <a:off x="0" y="54493"/>
          <a:ext cx="10972800" cy="956167"/>
        </a:xfrm>
        <a:prstGeom prst="roundRect">
          <a:avLst>
            <a:gd name="adj" fmla="val 10000"/>
          </a:avLst>
        </a:prstGeom>
        <a:noFill/>
        <a:ln>
          <a:noFill/>
        </a:ln>
        <a:effectLst/>
      </dsp:spPr>
      <dsp:style>
        <a:lnRef idx="0">
          <a:scrgbClr r="0" g="0" b="0"/>
        </a:lnRef>
        <a:fillRef idx="1">
          <a:scrgbClr r="0" g="0" b="0"/>
        </a:fillRef>
        <a:effectRef idx="0">
          <a:scrgbClr r="0" g="0" b="0"/>
        </a:effectRef>
        <a:fontRef idx="minor"/>
      </dsp:style>
    </dsp:sp>
    <dsp:sp modelId="{045FA563-F739-41C8-8C20-C880F26D9EFE}">
      <dsp:nvSpPr>
        <dsp:cNvPr id="0" name=""/>
        <dsp:cNvSpPr/>
      </dsp:nvSpPr>
      <dsp:spPr>
        <a:xfrm>
          <a:off x="18671" y="2112"/>
          <a:ext cx="1067030" cy="106092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359B856-0973-43CF-9424-17B34D6A9457}">
      <dsp:nvSpPr>
        <dsp:cNvPr id="0" name=""/>
        <dsp:cNvSpPr/>
      </dsp:nvSpPr>
      <dsp:spPr>
        <a:xfrm>
          <a:off x="1104373" y="54493"/>
          <a:ext cx="9868426" cy="9561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194" tIns="101194" rIns="101194" bIns="101194" numCol="1" spcCol="1270" anchor="ctr" anchorCtr="0">
          <a:noAutofit/>
        </a:bodyPr>
        <a:lstStyle/>
        <a:p>
          <a:pPr marL="0" lvl="0" indent="0" algn="l" defTabSz="711200">
            <a:lnSpc>
              <a:spcPct val="90000"/>
            </a:lnSpc>
            <a:spcBef>
              <a:spcPct val="0"/>
            </a:spcBef>
            <a:spcAft>
              <a:spcPct val="35000"/>
            </a:spcAft>
            <a:buNone/>
          </a:pPr>
          <a:r>
            <a:rPr lang="en-US" sz="1600" b="1" kern="1200"/>
            <a:t>Outcome target design problems</a:t>
          </a:r>
          <a:r>
            <a:rPr lang="en-US" sz="1600" kern="1200"/>
            <a:t> </a:t>
          </a:r>
        </a:p>
      </dsp:txBody>
      <dsp:txXfrm>
        <a:off x="1104373" y="54493"/>
        <a:ext cx="9868426" cy="956167"/>
      </dsp:txXfrm>
    </dsp:sp>
    <dsp:sp modelId="{446E4882-C356-4E40-A484-16C05407DB95}">
      <dsp:nvSpPr>
        <dsp:cNvPr id="0" name=""/>
        <dsp:cNvSpPr/>
      </dsp:nvSpPr>
      <dsp:spPr>
        <a:xfrm>
          <a:off x="0" y="1302084"/>
          <a:ext cx="10972800" cy="956167"/>
        </a:xfrm>
        <a:prstGeom prst="roundRect">
          <a:avLst>
            <a:gd name="adj" fmla="val 10000"/>
          </a:avLst>
        </a:prstGeom>
        <a:noFill/>
        <a:ln>
          <a:noFill/>
        </a:ln>
        <a:effectLst/>
      </dsp:spPr>
      <dsp:style>
        <a:lnRef idx="0">
          <a:scrgbClr r="0" g="0" b="0"/>
        </a:lnRef>
        <a:fillRef idx="1">
          <a:scrgbClr r="0" g="0" b="0"/>
        </a:fillRef>
        <a:effectRef idx="0">
          <a:scrgbClr r="0" g="0" b="0"/>
        </a:effectRef>
        <a:fontRef idx="minor"/>
      </dsp:style>
    </dsp:sp>
    <dsp:sp modelId="{557320F6-7033-4FDF-BD19-5E51713BF664}">
      <dsp:nvSpPr>
        <dsp:cNvPr id="0" name=""/>
        <dsp:cNvSpPr/>
      </dsp:nvSpPr>
      <dsp:spPr>
        <a:xfrm>
          <a:off x="125020" y="1372788"/>
          <a:ext cx="854333" cy="81475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3F227A2-8A11-4296-BDB4-C91AF8342A81}">
      <dsp:nvSpPr>
        <dsp:cNvPr id="0" name=""/>
        <dsp:cNvSpPr/>
      </dsp:nvSpPr>
      <dsp:spPr>
        <a:xfrm>
          <a:off x="1104373" y="1302084"/>
          <a:ext cx="9868426" cy="9561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194" tIns="101194" rIns="101194" bIns="101194" numCol="1" spcCol="1270" anchor="ctr" anchorCtr="0">
          <a:noAutofit/>
        </a:bodyPr>
        <a:lstStyle/>
        <a:p>
          <a:pPr marL="0" lvl="0" indent="0" algn="l" defTabSz="711200" rtl="0">
            <a:lnSpc>
              <a:spcPct val="90000"/>
            </a:lnSpc>
            <a:spcBef>
              <a:spcPct val="0"/>
            </a:spcBef>
            <a:spcAft>
              <a:spcPct val="35000"/>
            </a:spcAft>
            <a:buNone/>
          </a:pPr>
          <a:r>
            <a:rPr lang="en-US" sz="1600" b="1" kern="1200"/>
            <a:t>Greater intrinsic motivation</a:t>
          </a:r>
          <a:endParaRPr lang="en-US" sz="1600" kern="1200"/>
        </a:p>
      </dsp:txBody>
      <dsp:txXfrm>
        <a:off x="1104373" y="1302084"/>
        <a:ext cx="9868426" cy="956167"/>
      </dsp:txXfrm>
    </dsp:sp>
    <dsp:sp modelId="{6945BC92-4037-4CA1-B366-6223938FACC4}">
      <dsp:nvSpPr>
        <dsp:cNvPr id="0" name=""/>
        <dsp:cNvSpPr/>
      </dsp:nvSpPr>
      <dsp:spPr>
        <a:xfrm>
          <a:off x="0" y="2540348"/>
          <a:ext cx="10972800" cy="956167"/>
        </a:xfrm>
        <a:prstGeom prst="roundRect">
          <a:avLst>
            <a:gd name="adj" fmla="val 10000"/>
          </a:avLst>
        </a:prstGeom>
        <a:noFill/>
        <a:ln>
          <a:noFill/>
        </a:ln>
        <a:effectLst/>
      </dsp:spPr>
      <dsp:style>
        <a:lnRef idx="0">
          <a:scrgbClr r="0" g="0" b="0"/>
        </a:lnRef>
        <a:fillRef idx="1">
          <a:scrgbClr r="0" g="0" b="0"/>
        </a:fillRef>
        <a:effectRef idx="0">
          <a:scrgbClr r="0" g="0" b="0"/>
        </a:effectRef>
        <a:fontRef idx="minor"/>
      </dsp:style>
    </dsp:sp>
    <dsp:sp modelId="{9C20355A-2817-490A-9F57-A9B620E50ED3}">
      <dsp:nvSpPr>
        <dsp:cNvPr id="0" name=""/>
        <dsp:cNvSpPr/>
      </dsp:nvSpPr>
      <dsp:spPr>
        <a:xfrm>
          <a:off x="35074" y="2497294"/>
          <a:ext cx="1034224" cy="104227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D34104C-C5CF-4501-B4CA-14E91ED02A22}">
      <dsp:nvSpPr>
        <dsp:cNvPr id="0" name=""/>
        <dsp:cNvSpPr/>
      </dsp:nvSpPr>
      <dsp:spPr>
        <a:xfrm>
          <a:off x="1104373" y="2540348"/>
          <a:ext cx="9868426" cy="9561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194" tIns="101194" rIns="101194" bIns="101194" numCol="1" spcCol="1270" anchor="ctr" anchorCtr="0">
          <a:noAutofit/>
        </a:bodyPr>
        <a:lstStyle/>
        <a:p>
          <a:pPr marL="0" lvl="0" indent="0" algn="l" defTabSz="711200" rtl="0">
            <a:lnSpc>
              <a:spcPct val="90000"/>
            </a:lnSpc>
            <a:spcBef>
              <a:spcPct val="0"/>
            </a:spcBef>
            <a:spcAft>
              <a:spcPct val="35000"/>
            </a:spcAft>
            <a:buNone/>
          </a:pPr>
          <a:r>
            <a:rPr lang="en-US" sz="1600" b="1" kern="1200"/>
            <a:t>Lack of direct payments </a:t>
          </a:r>
          <a:r>
            <a:rPr lang="en-US" sz="1600" b="1" kern="1200">
              <a:latin typeface="Trebuchet MS" panose="020B0603020202020204"/>
            </a:rPr>
            <a:t>linked to outcomes</a:t>
          </a:r>
          <a:r>
            <a:rPr lang="en-US" sz="1600" kern="1200">
              <a:latin typeface="Trebuchet MS" panose="020B0603020202020204"/>
            </a:rPr>
            <a:t> </a:t>
          </a:r>
          <a:endParaRPr lang="en-US" sz="1600" kern="1200"/>
        </a:p>
      </dsp:txBody>
      <dsp:txXfrm>
        <a:off x="1104373" y="2540348"/>
        <a:ext cx="9868426" cy="956167"/>
      </dsp:txXfrm>
    </dsp:sp>
    <dsp:sp modelId="{56DB52A0-98C5-4B12-8D72-79CB40D3262E}">
      <dsp:nvSpPr>
        <dsp:cNvPr id="0" name=""/>
        <dsp:cNvSpPr/>
      </dsp:nvSpPr>
      <dsp:spPr>
        <a:xfrm>
          <a:off x="0" y="3778612"/>
          <a:ext cx="10972800" cy="956167"/>
        </a:xfrm>
        <a:prstGeom prst="roundRect">
          <a:avLst>
            <a:gd name="adj" fmla="val 10000"/>
          </a:avLst>
        </a:prstGeom>
        <a:noFill/>
        <a:ln>
          <a:noFill/>
        </a:ln>
        <a:effectLst/>
      </dsp:spPr>
      <dsp:style>
        <a:lnRef idx="0">
          <a:scrgbClr r="0" g="0" b="0"/>
        </a:lnRef>
        <a:fillRef idx="1">
          <a:scrgbClr r="0" g="0" b="0"/>
        </a:fillRef>
        <a:effectRef idx="0">
          <a:scrgbClr r="0" g="0" b="0"/>
        </a:effectRef>
        <a:fontRef idx="minor"/>
      </dsp:style>
    </dsp:sp>
    <dsp:sp modelId="{8A0B4C9C-16A4-44D8-8FE5-926B2AED230C}">
      <dsp:nvSpPr>
        <dsp:cNvPr id="0" name=""/>
        <dsp:cNvSpPr/>
      </dsp:nvSpPr>
      <dsp:spPr>
        <a:xfrm>
          <a:off x="289240" y="3993750"/>
          <a:ext cx="525892" cy="525892"/>
        </a:xfrm>
        <a:prstGeom prst="rect">
          <a:avLst/>
        </a:prstGeom>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5FABA33-3C0B-4A64-AF74-B82880FD0D6B}">
      <dsp:nvSpPr>
        <dsp:cNvPr id="0" name=""/>
        <dsp:cNvSpPr/>
      </dsp:nvSpPr>
      <dsp:spPr>
        <a:xfrm>
          <a:off x="1104373" y="3778612"/>
          <a:ext cx="9868426" cy="9561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194" tIns="101194" rIns="101194" bIns="101194" numCol="1" spcCol="1270" anchor="ctr" anchorCtr="0">
          <a:noAutofit/>
        </a:bodyPr>
        <a:lstStyle/>
        <a:p>
          <a:pPr marL="0" lvl="0" indent="0" algn="l" defTabSz="711200" rtl="0">
            <a:lnSpc>
              <a:spcPct val="90000"/>
            </a:lnSpc>
            <a:spcBef>
              <a:spcPct val="0"/>
            </a:spcBef>
            <a:spcAft>
              <a:spcPct val="35000"/>
            </a:spcAft>
            <a:buNone/>
          </a:pPr>
          <a:r>
            <a:rPr lang="en-US" sz="1600" b="1" kern="1200">
              <a:latin typeface="Trebuchet MS" panose="020B0603020202020204"/>
            </a:rPr>
            <a:t>Contractual complexity and lack</a:t>
          </a:r>
          <a:r>
            <a:rPr lang="en-US" sz="1600" b="1" kern="1200"/>
            <a:t> of clarity</a:t>
          </a:r>
          <a:endParaRPr lang="en-US" sz="1600" kern="1200"/>
        </a:p>
      </dsp:txBody>
      <dsp:txXfrm>
        <a:off x="1104373" y="3778612"/>
        <a:ext cx="9868426" cy="956167"/>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layout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4A74873-C910-49FD-ABDA-A93667A36669}" type="datetimeFigureOut">
              <a:t>1/29/2025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1F489B3-92EC-4CF2-B096-473777518FEC}" type="slidenum">
              <a:t>‹#›</a:t>
            </a:fld>
            <a:endParaRPr lang="en-US"/>
          </a:p>
        </p:txBody>
      </p:sp>
    </p:spTree>
    <p:extLst>
      <p:ext uri="{BB962C8B-B14F-4D97-AF65-F5344CB8AC3E}">
        <p14:creationId xmlns:p14="http://schemas.microsoft.com/office/powerpoint/2010/main" val="28167022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bsg.us15.list-manage.com/subscribe?u=3f978df5a3ad31636f66078cc&amp;id=252de58b98" TargetMode="External"/><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golab.bsg.ox.ac.uk/"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golab.bsg.ox.ac.uk/community/peer-learning-groups/engaging-with-evidence/"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197E7F-54F2-9940-A3E0-C22726526DE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95931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sz="1200" b="0" i="0" u="none" strike="noStrike" cap="none">
                <a:solidFill>
                  <a:schemeClr val="dk1"/>
                </a:solidFill>
                <a:effectLst/>
                <a:latin typeface="Arial"/>
                <a:ea typeface="Arial"/>
                <a:cs typeface="Arial"/>
                <a:sym typeface="Arial"/>
              </a:rPr>
              <a:t>A mixed-methods approach will be used to investigate the research questions above. The research will be conducted in multiple iterative phases of qualitative and quantitative research. We will begin with a qualitative research phase in summer 2021 and then use this to build and access key metrics for subsequent phases including quantitative analysis.</a:t>
            </a:r>
          </a:p>
          <a:p>
            <a:endParaRPr lang="en-US"/>
          </a:p>
          <a:p>
            <a:r>
              <a:rPr lang="en-US"/>
              <a:t>Effectively, framing the commissioning mechanism and contracting model as a complex intervention in its own right – and which may interact with the core IPS service – in a range of ways.</a:t>
            </a:r>
          </a:p>
        </p:txBody>
      </p:sp>
      <p:sp>
        <p:nvSpPr>
          <p:cNvPr id="4" name="Slide Number Placeholder 3"/>
          <p:cNvSpPr>
            <a:spLocks noGrp="1"/>
          </p:cNvSpPr>
          <p:nvPr>
            <p:ph type="sldNum" sz="quarter" idx="5"/>
          </p:nvPr>
        </p:nvSpPr>
        <p:spPr/>
        <p:txBody>
          <a:bodyPr/>
          <a:lstStyle/>
          <a:p>
            <a:fld id="{FBA7B07B-75B1-8A48-B0F2-60969B4659BE}" type="slidenum">
              <a:rPr lang="en-GB" smtClean="0"/>
              <a:pPr/>
              <a:t>15</a:t>
            </a:fld>
            <a:endParaRPr lang="en-GB"/>
          </a:p>
        </p:txBody>
      </p:sp>
    </p:spTree>
    <p:extLst>
      <p:ext uri="{BB962C8B-B14F-4D97-AF65-F5344CB8AC3E}">
        <p14:creationId xmlns:p14="http://schemas.microsoft.com/office/powerpoint/2010/main" val="16520187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solidFill>
                  <a:srgbClr val="000000"/>
                </a:solidFill>
                <a:latin typeface="Trebuchet MS" panose="020B0703020202090204" pitchFamily="34" charset="0"/>
              </a:rPr>
              <a:t>As per LCF eval strategy: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a:solidFill>
                  <a:srgbClr val="000000"/>
                </a:solidFill>
                <a:latin typeface="Trebuchet MS" panose="020B0703020202090204" pitchFamily="34" charset="0"/>
              </a:rPr>
              <a:t>:</a:t>
            </a:r>
            <a:r>
              <a:rPr lang="en-GB">
                <a:solidFill>
                  <a:srgbClr val="000000"/>
                </a:solidFill>
                <a:latin typeface="Trebuchet MS" panose="020B0703020202090204" pitchFamily="34" charset="0"/>
              </a:rPr>
              <a:t> </a:t>
            </a:r>
            <a:r>
              <a:rPr lang="en-GB" i="1">
                <a:solidFill>
                  <a:srgbClr val="000000"/>
                </a:solidFill>
                <a:latin typeface="Trebuchet MS" panose="020B0703020202090204" pitchFamily="34" charset="0"/>
              </a:rPr>
              <a:t>What is the impact of services commissioned by a SOP on targeted social outcomes, compared to the outcomes achieved under an alternative commissioning approach?</a:t>
            </a:r>
            <a:r>
              <a:rPr lang="en-GB">
                <a:solidFill>
                  <a:srgbClr val="000000"/>
                </a:solidFill>
                <a:latin typeface="Trebuchet MS" panose="020B0703020202090204" pitchFamily="34" charset="0"/>
              </a:rPr>
              <a:t> </a:t>
            </a:r>
          </a:p>
          <a:p>
            <a:endParaRPr lang="en-US"/>
          </a:p>
          <a:p>
            <a:pPr algn="just" fontAlgn="base">
              <a:buFont typeface="Arial" panose="020B0604020202020204" pitchFamily="34" charset="0"/>
              <a:buChar char="•"/>
            </a:pPr>
            <a:r>
              <a:rPr lang="en-GB" sz="1200" b="1">
                <a:solidFill>
                  <a:srgbClr val="000000"/>
                </a:solidFill>
                <a:latin typeface="Trebuchet MS" panose="020B0703020202090204" pitchFamily="34" charset="0"/>
              </a:rPr>
              <a:t>Impact Evaluation</a:t>
            </a:r>
          </a:p>
          <a:p>
            <a:pPr algn="just" fontAlgn="base"/>
            <a:r>
              <a:rPr lang="en-GB" sz="1200">
                <a:solidFill>
                  <a:srgbClr val="000000"/>
                </a:solidFill>
                <a:latin typeface="Trebuchet MS" panose="020B0703020202090204" pitchFamily="34" charset="0"/>
              </a:rPr>
              <a:t>Involve qualitative methodologies assessing ‘helping factors’ such as stakeholder behaviour, related programmes and policies, institutional capacities, cultural factors or socio-economic trends </a:t>
            </a:r>
          </a:p>
          <a:p>
            <a:pPr algn="just" fontAlgn="base"/>
            <a:endParaRPr lang="en-GB" sz="1200">
              <a:solidFill>
                <a:srgbClr val="000000"/>
              </a:solidFill>
              <a:latin typeface="Trebuchet MS" panose="020B0703020202090204" pitchFamily="34" charset="0"/>
            </a:endParaRPr>
          </a:p>
          <a:p>
            <a:pPr algn="just" fontAlgn="base"/>
            <a:r>
              <a:rPr lang="en-GB" sz="1200">
                <a:solidFill>
                  <a:srgbClr val="000000"/>
                </a:solidFill>
                <a:latin typeface="Trebuchet MS" panose="020B0703020202090204" pitchFamily="34" charset="0"/>
              </a:rPr>
              <a:t>Quasi-experimental methodology: to assess the magnitude of effects associated with the MHEP SOPs. Quantitative study needs: an appropriate SOP counterfactual (IPS without SOP),</a:t>
            </a:r>
            <a:r>
              <a:rPr lang="en-GB" sz="1200">
                <a:solidFill>
                  <a:srgbClr val="000000"/>
                </a:solidFill>
                <a:latin typeface="Calibri" panose="020F0502020204030204" pitchFamily="34" charset="0"/>
              </a:rPr>
              <a:t> </a:t>
            </a:r>
            <a:r>
              <a:rPr lang="en-GB" sz="1200">
                <a:solidFill>
                  <a:srgbClr val="000000"/>
                </a:solidFill>
                <a:latin typeface="Trebuchet MS" panose="020B0703020202090204" pitchFamily="34" charset="0"/>
              </a:rPr>
              <a:t>sufficient number/power calculation, routine (ideally anonymised) data collected by service providers long-term. This quantitative estimate of SOP benefits from this evaluation stage could provide a foundation for the economic analysis. </a:t>
            </a:r>
            <a:r>
              <a:rPr lang="en-GB" sz="1200" i="1">
                <a:solidFill>
                  <a:srgbClr val="000000"/>
                </a:solidFill>
                <a:latin typeface="Trebuchet MS" panose="020B0703020202090204" pitchFamily="34" charset="0"/>
              </a:rPr>
              <a:t>Warm contacts Stephen Bird (NHS England) and Miles Rinaldi (Clinical Record Interactive Search)</a:t>
            </a:r>
            <a:endParaRPr lang="en-GB" sz="1200">
              <a:solidFill>
                <a:srgbClr val="000000"/>
              </a:solidFill>
              <a:latin typeface="Trebuchet MS" panose="020B0703020202090204" pitchFamily="34" charset="0"/>
            </a:endParaRPr>
          </a:p>
        </p:txBody>
      </p:sp>
      <p:sp>
        <p:nvSpPr>
          <p:cNvPr id="4" name="Slide Number Placeholder 3"/>
          <p:cNvSpPr>
            <a:spLocks noGrp="1"/>
          </p:cNvSpPr>
          <p:nvPr>
            <p:ph type="sldNum" sz="quarter" idx="5"/>
          </p:nvPr>
        </p:nvSpPr>
        <p:spPr/>
        <p:txBody>
          <a:bodyPr/>
          <a:lstStyle/>
          <a:p>
            <a:fld id="{7F8EE7D3-4AAC-4251-A766-F9C6B4BE493C}" type="slidenum">
              <a:rPr lang="en-GB" smtClean="0"/>
              <a:t>16</a:t>
            </a:fld>
            <a:endParaRPr lang="en-GB"/>
          </a:p>
        </p:txBody>
      </p:sp>
    </p:spTree>
    <p:extLst>
      <p:ext uri="{BB962C8B-B14F-4D97-AF65-F5344CB8AC3E}">
        <p14:creationId xmlns:p14="http://schemas.microsoft.com/office/powerpoint/2010/main" val="22933560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342900" lvl="0" indent="-342900">
              <a:lnSpc>
                <a:spcPct val="107000"/>
              </a:lnSpc>
              <a:spcAft>
                <a:spcPts val="800"/>
              </a:spcAft>
              <a:buFont typeface="Symbol" panose="05050102010706020507" pitchFamily="18" charset="2"/>
              <a:buChar char=""/>
            </a:pPr>
            <a:endParaRPr lang="en-AU" sz="18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0" name="Google Shape;100;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2119908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a:effectLst/>
                <a:latin typeface="Trebuchet MS" panose="020B0603020202020204" pitchFamily="34" charset="0"/>
                <a:ea typeface="Trebuchet MS" panose="020B0603020202020204" pitchFamily="34" charset="0"/>
                <a:cs typeface="Trebuchet MS" panose="020B0603020202020204" pitchFamily="34" charset="0"/>
              </a:rPr>
              <a:t>For example, one provider organisation stated they would have had more sustainment outcome payments if there was more detail on what was required to capture this, as </a:t>
            </a:r>
            <a:r>
              <a:rPr lang="en-GB" sz="1800" i="1">
                <a:effectLst/>
                <a:latin typeface="Trebuchet MS" panose="020B0603020202020204" pitchFamily="34" charset="0"/>
                <a:ea typeface="Trebuchet MS" panose="020B0603020202020204" pitchFamily="34" charset="0"/>
                <a:cs typeface="Trebuchet MS" panose="020B0603020202020204" pitchFamily="34" charset="0"/>
              </a:rPr>
              <a:t>“it feels like it’s only recently we’ve known.”</a:t>
            </a:r>
            <a:r>
              <a:rPr lang="en-GB" sz="1800">
                <a:effectLst/>
                <a:latin typeface="Trebuchet MS" panose="020B0603020202020204" pitchFamily="34" charset="0"/>
                <a:ea typeface="Trebuchet MS" panose="020B0603020202020204" pitchFamily="34" charset="0"/>
                <a:cs typeface="Trebuchet MS" panose="020B0603020202020204" pitchFamily="34" charset="0"/>
              </a:rPr>
              <a:t> </a:t>
            </a:r>
            <a:endParaRPr lang="en-AU"/>
          </a:p>
        </p:txBody>
      </p:sp>
      <p:sp>
        <p:nvSpPr>
          <p:cNvPr id="4" name="Slide Number Placeholder 3"/>
          <p:cNvSpPr>
            <a:spLocks noGrp="1"/>
          </p:cNvSpPr>
          <p:nvPr>
            <p:ph type="sldNum" sz="quarter" idx="5"/>
          </p:nvPr>
        </p:nvSpPr>
        <p:spPr/>
        <p:txBody>
          <a:bodyPr/>
          <a:lstStyle/>
          <a:p>
            <a:fld id="{7F8EE7D3-4AAC-4251-A766-F9C6B4BE493C}" type="slidenum">
              <a:rPr lang="en-GB" smtClean="0"/>
              <a:t>26</a:t>
            </a:fld>
            <a:endParaRPr lang="en-GB"/>
          </a:p>
        </p:txBody>
      </p:sp>
    </p:spTree>
    <p:extLst>
      <p:ext uri="{BB962C8B-B14F-4D97-AF65-F5344CB8AC3E}">
        <p14:creationId xmlns:p14="http://schemas.microsoft.com/office/powerpoint/2010/main" val="41295781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7F8EE7D3-4AAC-4251-A766-F9C6B4BE493C}" type="slidenum">
              <a:rPr lang="en-GB" smtClean="0"/>
              <a:t>36</a:t>
            </a:fld>
            <a:endParaRPr lang="en-GB"/>
          </a:p>
        </p:txBody>
      </p:sp>
    </p:spTree>
    <p:extLst>
      <p:ext uri="{BB962C8B-B14F-4D97-AF65-F5344CB8AC3E}">
        <p14:creationId xmlns:p14="http://schemas.microsoft.com/office/powerpoint/2010/main" val="42186731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i="1">
                <a:effectLst/>
                <a:latin typeface="Trebuchet MS" panose="020B0603020202020204" pitchFamily="34" charset="0"/>
                <a:ea typeface="Trebuchet MS" panose="020B0603020202020204" pitchFamily="34" charset="0"/>
                <a:cs typeface="Trebuchet MS" panose="020B0603020202020204" pitchFamily="34" charset="0"/>
              </a:rPr>
              <a:t>“MHEP insisting on 1st jobs was ahead of the curve, [based] on what was expected nationally really. So, I feel that working with MHEP has kind of given us a little bit of a head start in many areas... I don’t think we would be flying as high as we are now if it wasn’t for that really.” -Provider</a:t>
            </a:r>
            <a:endParaRPr lang="en-AU" sz="1800">
              <a:effectLst/>
              <a:latin typeface="Calibri" panose="020F0502020204030204" pitchFamily="34" charset="0"/>
              <a:ea typeface="Calibri" panose="020F0502020204030204" pitchFamily="34" charset="0"/>
            </a:endParaRPr>
          </a:p>
          <a:p>
            <a:endParaRPr lang="en-AU"/>
          </a:p>
        </p:txBody>
      </p:sp>
      <p:sp>
        <p:nvSpPr>
          <p:cNvPr id="4" name="Slide Number Placeholder 3"/>
          <p:cNvSpPr>
            <a:spLocks noGrp="1"/>
          </p:cNvSpPr>
          <p:nvPr>
            <p:ph type="sldNum" sz="quarter" idx="5"/>
          </p:nvPr>
        </p:nvSpPr>
        <p:spPr/>
        <p:txBody>
          <a:bodyPr/>
          <a:lstStyle/>
          <a:p>
            <a:fld id="{7F8EE7D3-4AAC-4251-A766-F9C6B4BE493C}" type="slidenum">
              <a:rPr lang="en-GB" smtClean="0"/>
              <a:t>37</a:t>
            </a:fld>
            <a:endParaRPr lang="en-GB"/>
          </a:p>
        </p:txBody>
      </p:sp>
    </p:spTree>
    <p:extLst>
      <p:ext uri="{BB962C8B-B14F-4D97-AF65-F5344CB8AC3E}">
        <p14:creationId xmlns:p14="http://schemas.microsoft.com/office/powerpoint/2010/main" val="29780140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Share in the Zoom chat:</a:t>
            </a:r>
          </a:p>
          <a:p>
            <a:pPr marL="171450" indent="-171450">
              <a:buFont typeface="Wingdings" pitchFamily="2" charset="2"/>
              <a:buChar char="§"/>
            </a:pPr>
            <a:r>
              <a:rPr lang="en-US"/>
              <a:t>Where are you joining us from this morning: Post in the chat your city and/or country</a:t>
            </a:r>
          </a:p>
          <a:p>
            <a:pPr marL="171450" indent="-171450">
              <a:buFont typeface="Wingdings" pitchFamily="2" charset="2"/>
              <a:buChar char="§"/>
            </a:pPr>
            <a:r>
              <a:rPr lang="en-US"/>
              <a:t>What do you most hope to get out of the session? What is your top burning question?</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197E7F-54F2-9940-A3E0-C22726526DE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012976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BA7B07B-75B1-8A48-B0F2-60969B4659B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529584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panose="020F0502020204030204"/>
            </a:endParaRPr>
          </a:p>
          <a:p>
            <a:r>
              <a:rPr lang="en-US">
                <a:cs typeface="Calibri" panose="020F0502020204030204"/>
              </a:rPr>
              <a:t>You can subscribe to GO Lab's newsletters here, </a:t>
            </a:r>
            <a:r>
              <a:rPr lang="en-US">
                <a:hlinkClick r:id="rId3"/>
              </a:rPr>
              <a:t>https://bsg.us15.list-manage.com/subscribe?u=3f978df5a3ad31636f66078cc&amp;id=252de58b98</a:t>
            </a:r>
            <a:r>
              <a:rPr lang="en-US"/>
              <a:t> </a:t>
            </a:r>
            <a:endParaRPr lang="en-US">
              <a:cs typeface="Calibri" panose="020F0502020204030204"/>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8EE7D3-4AAC-4251-A766-F9C6B4BE493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525155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Slide changed to latest slide from </a:t>
            </a:r>
            <a:r>
              <a:rPr lang="en-US" err="1">
                <a:cs typeface="Calibri"/>
              </a:rPr>
              <a:t>FoP</a:t>
            </a:r>
            <a:r>
              <a:rPr lang="en-US">
                <a:cs typeface="Calibri"/>
              </a:rPr>
              <a:t> session</a:t>
            </a:r>
          </a:p>
          <a:p>
            <a:endParaRPr lang="en-US">
              <a:cs typeface="Calibri"/>
            </a:endParaRPr>
          </a:p>
          <a:p>
            <a:r>
              <a:rPr lang="en-US">
                <a:cs typeface="Calibri"/>
              </a:rPr>
              <a:t>You can find out more about the GO Lab here, </a:t>
            </a:r>
            <a:r>
              <a:rPr lang="en-US">
                <a:hlinkClick r:id="rId3"/>
              </a:rPr>
              <a:t>https://golab.bsg.ox.ac.uk/</a:t>
            </a:r>
            <a:r>
              <a:rPr lang="en-US"/>
              <a:t> </a:t>
            </a:r>
            <a:endParaRPr lang="en-US">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BA7B07B-75B1-8A48-B0F2-60969B4659BE}" type="slidenum">
              <a:rPr kumimoji="0" lang="en-GB" sz="1200" b="0" i="0" u="none" strike="noStrike" kern="1200" cap="none" spc="0" normalizeH="0" baseline="0" noProof="0" smtClean="0">
                <a:ln>
                  <a:noFill/>
                </a:ln>
                <a:solidFill>
                  <a:prstClr val="black"/>
                </a:solidFill>
                <a:effectLst/>
                <a:uLnTx/>
                <a:uFillTx/>
                <a:latin typeface="Trebuchet MS Regular" panose="020B0603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Trebuchet MS Regular" panose="020B0603020202020204" pitchFamily="34" charset="0"/>
              <a:ea typeface="+mn-ea"/>
              <a:cs typeface="+mn-cs"/>
            </a:endParaRPr>
          </a:p>
        </p:txBody>
      </p:sp>
    </p:spTree>
    <p:extLst>
      <p:ext uri="{BB962C8B-B14F-4D97-AF65-F5344CB8AC3E}">
        <p14:creationId xmlns:p14="http://schemas.microsoft.com/office/powerpoint/2010/main" val="4973575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QR Code is now updated</a:t>
            </a:r>
          </a:p>
          <a:p>
            <a:endParaRPr lang="en-US">
              <a:cs typeface="Calibri"/>
            </a:endParaRPr>
          </a:p>
          <a:p>
            <a:r>
              <a:rPr lang="en-US">
                <a:cs typeface="Calibri"/>
              </a:rPr>
              <a:t>Find out more about the Engaging with Evidence series here, </a:t>
            </a:r>
            <a:r>
              <a:rPr lang="en-US">
                <a:hlinkClick r:id="rId3"/>
              </a:rPr>
              <a:t>https://golab.bsg.ox.ac.uk/community/peer-learning-groups/engaging-with-evidence/</a:t>
            </a:r>
            <a:r>
              <a:rPr lang="en-US"/>
              <a:t> </a:t>
            </a:r>
            <a:endParaRPr lang="en-US">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BA7B07B-75B1-8A48-B0F2-60969B4659B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775093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BA7B07B-75B1-8A48-B0F2-60969B4659B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122860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Share in the Zoom chat:</a:t>
            </a:r>
          </a:p>
          <a:p>
            <a:pPr marL="171450" indent="-171450">
              <a:buFont typeface="Wingdings" pitchFamily="2" charset="2"/>
              <a:buChar char="§"/>
            </a:pPr>
            <a:r>
              <a:rPr lang="en-US"/>
              <a:t>Where are you joining us from this morning: Post in the chat your city and/or country</a:t>
            </a:r>
          </a:p>
          <a:p>
            <a:pPr marL="171450" indent="-171450">
              <a:buFont typeface="Wingdings" pitchFamily="2" charset="2"/>
              <a:buChar char="§"/>
            </a:pPr>
            <a:r>
              <a:rPr lang="en-US"/>
              <a:t>What do you most hope to get out of the session? What is your top burning question?</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197E7F-54F2-9940-A3E0-C22726526DE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565631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6197E7F-54F2-9940-A3E0-C22726526DEF}" type="slidenum">
              <a:rPr lang="en-US" smtClean="0"/>
              <a:t>6</a:t>
            </a:fld>
            <a:endParaRPr lang="en-US"/>
          </a:p>
        </p:txBody>
      </p:sp>
    </p:spTree>
    <p:extLst>
      <p:ext uri="{BB962C8B-B14F-4D97-AF65-F5344CB8AC3E}">
        <p14:creationId xmlns:p14="http://schemas.microsoft.com/office/powerpoint/2010/main" val="14595931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0967FB-923D-9036-EBC3-9BE1EAF040E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F63E499-EE39-F858-FDBF-7211C4ED21B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2CD7219-DCD9-4310-AE4D-C0A31409C930}"/>
              </a:ext>
            </a:extLst>
          </p:cNvPr>
          <p:cNvSpPr>
            <a:spLocks noGrp="1"/>
          </p:cNvSpPr>
          <p:nvPr>
            <p:ph type="body" idx="1"/>
          </p:nvPr>
        </p:nvSpPr>
        <p:spPr/>
        <p:txBody>
          <a:bodyPr/>
          <a:lstStyle/>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a:solidFill>
                  <a:srgbClr val="000000"/>
                </a:solidFill>
                <a:effectLst/>
                <a:latin typeface="Trebuchet MS" panose="020B0603020202020204" pitchFamily="34" charset="0"/>
                <a:ea typeface="MS Mincho" panose="02020609040205080304" pitchFamily="49" charset="-128"/>
                <a:cs typeface="Times New Roman" panose="02020603050405020304" pitchFamily="18" charset="0"/>
              </a:rPr>
              <a:t>MHEP was established in 2015 to drive expansion of high-quality employment support programmes, based on the Individual Placement and Support (IPS) model, for people with mental health issues. It is a special purpose vehicle run by Social Finance, backed by investment from Big Issue Invest. Within the Life Chances Fund, MHEP supports five impact bonds: </a:t>
            </a:r>
            <a:endParaRPr lang="en-AU" sz="1800">
              <a:solidFill>
                <a:srgbClr val="5E277F"/>
              </a:solidFill>
              <a:effectLst/>
              <a:latin typeface="Trebuchet MS" panose="020B0603020202020204" pitchFamily="34" charset="0"/>
              <a:ea typeface="MS Mincho" panose="02020609040205080304" pitchFamily="49" charset="-128"/>
              <a:cs typeface="Times New Roman" panose="02020603050405020304" pitchFamily="18" charset="0"/>
            </a:endParaRPr>
          </a:p>
          <a:p>
            <a:r>
              <a:rPr lang="en-US"/>
              <a:t>Haringey and Barnet </a:t>
            </a:r>
          </a:p>
          <a:p>
            <a:r>
              <a:rPr lang="en-US"/>
              <a:t>Shropshire </a:t>
            </a:r>
          </a:p>
          <a:p>
            <a:r>
              <a:rPr lang="en-US"/>
              <a:t>Enfield </a:t>
            </a:r>
          </a:p>
          <a:p>
            <a:r>
              <a:rPr lang="en-US"/>
              <a:t>Tower Hamlets Mental Health </a:t>
            </a:r>
          </a:p>
          <a:p>
            <a:r>
              <a:rPr lang="en-US"/>
              <a:t>Tower Hamlets Learning Disabilities </a:t>
            </a:r>
          </a:p>
          <a:p>
            <a:endParaRPr lang="en-US"/>
          </a:p>
        </p:txBody>
      </p:sp>
      <p:sp>
        <p:nvSpPr>
          <p:cNvPr id="4" name="Slide Number Placeholder 3">
            <a:extLst>
              <a:ext uri="{FF2B5EF4-FFF2-40B4-BE49-F238E27FC236}">
                <a16:creationId xmlns:a16="http://schemas.microsoft.com/office/drawing/2014/main" id="{237E7FB7-3B41-B979-4961-9678537AF25B}"/>
              </a:ext>
            </a:extLst>
          </p:cNvPr>
          <p:cNvSpPr>
            <a:spLocks noGrp="1"/>
          </p:cNvSpPr>
          <p:nvPr>
            <p:ph type="sldNum" sz="quarter" idx="5"/>
          </p:nvPr>
        </p:nvSpPr>
        <p:spPr/>
        <p:txBody>
          <a:bodyPr/>
          <a:lstStyle/>
          <a:p>
            <a:fld id="{7F8EE7D3-4AAC-4251-A766-F9C6B4BE493C}" type="slidenum">
              <a:rPr lang="en-GB" smtClean="0"/>
              <a:t>9</a:t>
            </a:fld>
            <a:endParaRPr lang="en-GB"/>
          </a:p>
        </p:txBody>
      </p:sp>
    </p:spTree>
    <p:extLst>
      <p:ext uri="{BB962C8B-B14F-4D97-AF65-F5344CB8AC3E}">
        <p14:creationId xmlns:p14="http://schemas.microsoft.com/office/powerpoint/2010/main" val="37205429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a:solidFill>
                  <a:srgbClr val="000000"/>
                </a:solidFill>
                <a:effectLst/>
                <a:latin typeface="Trebuchet MS" panose="020B0603020202020204" pitchFamily="34" charset="0"/>
                <a:ea typeface="MS Mincho" panose="02020609040205080304" pitchFamily="49" charset="-128"/>
                <a:cs typeface="Times New Roman" panose="02020603050405020304" pitchFamily="18" charset="0"/>
              </a:rPr>
              <a:t>MHEP was established in 2015 to drive expansion of high-quality employment support programmes, based on the Individual Placement and Support (IPS) model, for people with mental health issues. It is a special purpose vehicle run by Social Finance, backed by investment from Big Issue Invest. Within the Life Chances Fund, MHEP supports five impact bonds: </a:t>
            </a:r>
            <a:endParaRPr lang="en-AU" sz="1800">
              <a:solidFill>
                <a:srgbClr val="5E277F"/>
              </a:solidFill>
              <a:effectLst/>
              <a:latin typeface="Trebuchet MS" panose="020B0603020202020204" pitchFamily="34" charset="0"/>
              <a:ea typeface="MS Mincho" panose="02020609040205080304" pitchFamily="49" charset="-128"/>
              <a:cs typeface="Times New Roman" panose="02020603050405020304" pitchFamily="18" charset="0"/>
            </a:endParaRPr>
          </a:p>
          <a:p>
            <a:r>
              <a:rPr lang="en-US"/>
              <a:t>Haringey and Barnet </a:t>
            </a:r>
          </a:p>
          <a:p>
            <a:r>
              <a:rPr lang="en-US"/>
              <a:t>Shropshire </a:t>
            </a:r>
          </a:p>
          <a:p>
            <a:r>
              <a:rPr lang="en-US"/>
              <a:t>Enfield </a:t>
            </a:r>
          </a:p>
          <a:p>
            <a:r>
              <a:rPr lang="en-US"/>
              <a:t>Tower Hamlets Mental Health </a:t>
            </a:r>
          </a:p>
          <a:p>
            <a:r>
              <a:rPr lang="en-US"/>
              <a:t>Tower Hamlets Learning Disabilities </a:t>
            </a:r>
          </a:p>
          <a:p>
            <a:endParaRPr lang="en-US"/>
          </a:p>
        </p:txBody>
      </p:sp>
      <p:sp>
        <p:nvSpPr>
          <p:cNvPr id="4" name="Slide Number Placeholder 3"/>
          <p:cNvSpPr>
            <a:spLocks noGrp="1"/>
          </p:cNvSpPr>
          <p:nvPr>
            <p:ph type="sldNum" sz="quarter" idx="5"/>
          </p:nvPr>
        </p:nvSpPr>
        <p:spPr/>
        <p:txBody>
          <a:bodyPr/>
          <a:lstStyle/>
          <a:p>
            <a:fld id="{7F8EE7D3-4AAC-4251-A766-F9C6B4BE493C}" type="slidenum">
              <a:rPr lang="en-GB" smtClean="0"/>
              <a:t>10</a:t>
            </a:fld>
            <a:endParaRPr lang="en-GB"/>
          </a:p>
        </p:txBody>
      </p:sp>
    </p:spTree>
    <p:extLst>
      <p:ext uri="{BB962C8B-B14F-4D97-AF65-F5344CB8AC3E}">
        <p14:creationId xmlns:p14="http://schemas.microsoft.com/office/powerpoint/2010/main" val="28020063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7F8EE7D3-4AAC-4251-A766-F9C6B4BE493C}" type="slidenum">
              <a:rPr lang="en-GB" smtClean="0"/>
              <a:t>11</a:t>
            </a:fld>
            <a:endParaRPr lang="en-GB"/>
          </a:p>
        </p:txBody>
      </p:sp>
    </p:spTree>
    <p:extLst>
      <p:ext uri="{BB962C8B-B14F-4D97-AF65-F5344CB8AC3E}">
        <p14:creationId xmlns:p14="http://schemas.microsoft.com/office/powerpoint/2010/main" val="63544065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3.xml"/><Relationship Id="rId1" Type="http://schemas.openxmlformats.org/officeDocument/2006/relationships/tags" Target="../tags/tag3.xml"/><Relationship Id="rId4" Type="http://schemas.openxmlformats.org/officeDocument/2006/relationships/image" Target="../media/image7.emf"/></Relationships>
</file>

<file path=ppt/slideLayouts/_rels/slideLayout1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3.xml"/><Relationship Id="rId1" Type="http://schemas.openxmlformats.org/officeDocument/2006/relationships/tags" Target="../tags/tag4.xml"/><Relationship Id="rId5" Type="http://schemas.openxmlformats.org/officeDocument/2006/relationships/image" Target="../media/image8.png"/><Relationship Id="rId4" Type="http://schemas.openxmlformats.org/officeDocument/2006/relationships/image" Target="../media/image7.emf"/></Relationships>
</file>

<file path=ppt/slideLayouts/_rels/slideLayout1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3.xml"/><Relationship Id="rId1" Type="http://schemas.openxmlformats.org/officeDocument/2006/relationships/tags" Target="../tags/tag5.xml"/><Relationship Id="rId4" Type="http://schemas.openxmlformats.org/officeDocument/2006/relationships/image" Target="../media/image7.emf"/></Relationships>
</file>

<file path=ppt/slideLayouts/_rels/slideLayout17.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3.xml"/><Relationship Id="rId1" Type="http://schemas.openxmlformats.org/officeDocument/2006/relationships/tags" Target="../tags/tag6.xml"/><Relationship Id="rId4" Type="http://schemas.openxmlformats.org/officeDocument/2006/relationships/image" Target="../media/image7.emf"/></Relationships>
</file>

<file path=ppt/slideLayouts/_rels/slideLayout18.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3.xml"/><Relationship Id="rId1" Type="http://schemas.openxmlformats.org/officeDocument/2006/relationships/tags" Target="../tags/tag7.xml"/><Relationship Id="rId4" Type="http://schemas.openxmlformats.org/officeDocument/2006/relationships/image" Target="../media/image7.emf"/></Relationships>
</file>

<file path=ppt/slideLayouts/_rels/slideLayout19.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3.xml"/><Relationship Id="rId1" Type="http://schemas.openxmlformats.org/officeDocument/2006/relationships/tags" Target="../tags/tag8.xml"/><Relationship Id="rId4" Type="http://schemas.openxmlformats.org/officeDocument/2006/relationships/image" Target="../media/image7.emf"/></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3.xml"/><Relationship Id="rId1" Type="http://schemas.openxmlformats.org/officeDocument/2006/relationships/tags" Target="../tags/tag9.xml"/><Relationship Id="rId4" Type="http://schemas.openxmlformats.org/officeDocument/2006/relationships/image" Target="../media/image7.emf"/></Relationships>
</file>

<file path=ppt/slideLayouts/_rels/slideLayout2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3.xml"/><Relationship Id="rId1" Type="http://schemas.openxmlformats.org/officeDocument/2006/relationships/tags" Target="../tags/tag10.xml"/><Relationship Id="rId4" Type="http://schemas.openxmlformats.org/officeDocument/2006/relationships/image" Target="../media/image7.emf"/></Relationships>
</file>

<file path=ppt/slideLayouts/_rels/slideLayout22.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2.xml"/><Relationship Id="rId1" Type="http://schemas.openxmlformats.org/officeDocument/2006/relationships/tags" Target="../tags/tag11.xml"/><Relationship Id="rId5" Type="http://schemas.openxmlformats.org/officeDocument/2006/relationships/image" Target="../media/image7.emf"/><Relationship Id="rId4" Type="http://schemas.openxmlformats.org/officeDocument/2006/relationships/oleObject" Target="../embeddings/oleObject3.bin"/></Relationships>
</file>

<file path=ppt/slideLayouts/_rels/slideLayout23.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4.xml"/><Relationship Id="rId1" Type="http://schemas.openxmlformats.org/officeDocument/2006/relationships/tags" Target="../tags/tag13.xml"/><Relationship Id="rId5" Type="http://schemas.openxmlformats.org/officeDocument/2006/relationships/image" Target="../media/image7.emf"/><Relationship Id="rId4" Type="http://schemas.openxmlformats.org/officeDocument/2006/relationships/oleObject" Target="../embeddings/oleObject4.bin"/></Relationships>
</file>

<file path=ppt/slideLayouts/_rels/slideLayout24.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6.xml"/><Relationship Id="rId1" Type="http://schemas.openxmlformats.org/officeDocument/2006/relationships/tags" Target="../tags/tag15.xml"/><Relationship Id="rId5" Type="http://schemas.openxmlformats.org/officeDocument/2006/relationships/image" Target="../media/image7.emf"/><Relationship Id="rId4" Type="http://schemas.openxmlformats.org/officeDocument/2006/relationships/oleObject" Target="../embeddings/oleObject5.bin"/></Relationships>
</file>

<file path=ppt/slideLayouts/_rels/slideLayout25.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8.xml"/><Relationship Id="rId1" Type="http://schemas.openxmlformats.org/officeDocument/2006/relationships/tags" Target="../tags/tag17.xml"/><Relationship Id="rId5" Type="http://schemas.openxmlformats.org/officeDocument/2006/relationships/image" Target="../media/image7.emf"/><Relationship Id="rId4" Type="http://schemas.openxmlformats.org/officeDocument/2006/relationships/oleObject" Target="../embeddings/oleObject6.bin"/></Relationships>
</file>

<file path=ppt/slideLayouts/_rels/slideLayout26.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0.xml"/><Relationship Id="rId1" Type="http://schemas.openxmlformats.org/officeDocument/2006/relationships/tags" Target="../tags/tag19.xml"/><Relationship Id="rId5" Type="http://schemas.openxmlformats.org/officeDocument/2006/relationships/image" Target="../media/image7.emf"/><Relationship Id="rId4" Type="http://schemas.openxmlformats.org/officeDocument/2006/relationships/oleObject" Target="../embeddings/oleObject7.bin"/></Relationships>
</file>

<file path=ppt/slideLayouts/_rels/slideLayout27.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2.xml"/><Relationship Id="rId1" Type="http://schemas.openxmlformats.org/officeDocument/2006/relationships/tags" Target="../tags/tag21.xml"/><Relationship Id="rId5" Type="http://schemas.openxmlformats.org/officeDocument/2006/relationships/image" Target="../media/image7.emf"/><Relationship Id="rId4" Type="http://schemas.openxmlformats.org/officeDocument/2006/relationships/oleObject" Target="../embeddings/oleObject8.bin"/></Relationships>
</file>

<file path=ppt/slideLayouts/_rels/slideLayout28.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3.xml"/><Relationship Id="rId1" Type="http://schemas.openxmlformats.org/officeDocument/2006/relationships/tags" Target="../tags/tag23.xml"/><Relationship Id="rId5" Type="http://schemas.openxmlformats.org/officeDocument/2006/relationships/image" Target="../media/image8.png"/><Relationship Id="rId4" Type="http://schemas.openxmlformats.org/officeDocument/2006/relationships/image" Target="../media/image7.emf"/></Relationships>
</file>

<file path=ppt/slideLayouts/_rels/slideLayout29.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3.xml"/><Relationship Id="rId1" Type="http://schemas.openxmlformats.org/officeDocument/2006/relationships/tags" Target="../tags/tag24.xml"/><Relationship Id="rId5" Type="http://schemas.openxmlformats.org/officeDocument/2006/relationships/image" Target="../media/image8.png"/><Relationship Id="rId4" Type="http://schemas.openxmlformats.org/officeDocument/2006/relationships/image" Target="../media/image7.emf"/></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Master" Target="../slideMasters/slideMaster3.xml"/><Relationship Id="rId1" Type="http://schemas.openxmlformats.org/officeDocument/2006/relationships/tags" Target="../tags/tag25.xml"/><Relationship Id="rId6" Type="http://schemas.openxmlformats.org/officeDocument/2006/relationships/image" Target="../media/image8.png"/><Relationship Id="rId5" Type="http://schemas.openxmlformats.org/officeDocument/2006/relationships/image" Target="../media/image7.emf"/><Relationship Id="rId4" Type="http://schemas.openxmlformats.org/officeDocument/2006/relationships/oleObject" Target="../embeddings/oleObject2.bin"/></Relationships>
</file>

<file path=ppt/slideLayouts/_rels/slideLayout3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3.xml"/><Relationship Id="rId1" Type="http://schemas.openxmlformats.org/officeDocument/2006/relationships/tags" Target="../tags/tag26.xml"/><Relationship Id="rId5" Type="http://schemas.openxmlformats.org/officeDocument/2006/relationships/image" Target="../media/image8.png"/><Relationship Id="rId4" Type="http://schemas.openxmlformats.org/officeDocument/2006/relationships/image" Target="../media/image7.emf"/></Relationships>
</file>

<file path=ppt/slideLayouts/_rels/slideLayout3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3.xml"/><Relationship Id="rId1" Type="http://schemas.openxmlformats.org/officeDocument/2006/relationships/tags" Target="../tags/tag27.xml"/><Relationship Id="rId5" Type="http://schemas.openxmlformats.org/officeDocument/2006/relationships/image" Target="../media/image8.png"/><Relationship Id="rId4" Type="http://schemas.openxmlformats.org/officeDocument/2006/relationships/image" Target="../media/image7.emf"/></Relationships>
</file>

<file path=ppt/slideLayouts/_rels/slideLayout33.xml.rels><?xml version="1.0" encoding="UTF-8" standalone="yes"?>
<Relationships xmlns="http://schemas.openxmlformats.org/package/2006/relationships"><Relationship Id="rId3" Type="http://schemas.openxmlformats.org/officeDocument/2006/relationships/slideMaster" Target="../slideMasters/slideMaster3.xml"/><Relationship Id="rId7" Type="http://schemas.openxmlformats.org/officeDocument/2006/relationships/image" Target="../media/image11.png"/><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image" Target="../media/image10.png"/><Relationship Id="rId5" Type="http://schemas.openxmlformats.org/officeDocument/2006/relationships/image" Target="../media/image7.emf"/><Relationship Id="rId4" Type="http://schemas.openxmlformats.org/officeDocument/2006/relationships/oleObject" Target="../embeddings/oleObject3.bin"/></Relationships>
</file>

<file path=ppt/slideLayouts/_rels/slideLayout34.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31.xml"/><Relationship Id="rId1" Type="http://schemas.openxmlformats.org/officeDocument/2006/relationships/tags" Target="../tags/tag30.xml"/><Relationship Id="rId6" Type="http://schemas.openxmlformats.org/officeDocument/2006/relationships/image" Target="../media/image11.png"/><Relationship Id="rId5" Type="http://schemas.openxmlformats.org/officeDocument/2006/relationships/image" Target="../media/image7.emf"/><Relationship Id="rId4" Type="http://schemas.openxmlformats.org/officeDocument/2006/relationships/oleObject" Target="../embeddings/oleObject4.bin"/></Relationships>
</file>

<file path=ppt/slideLayouts/_rels/slideLayout35.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33.xml"/><Relationship Id="rId1" Type="http://schemas.openxmlformats.org/officeDocument/2006/relationships/tags" Target="../tags/tag32.xml"/><Relationship Id="rId6" Type="http://schemas.openxmlformats.org/officeDocument/2006/relationships/image" Target="../media/image11.png"/><Relationship Id="rId5" Type="http://schemas.openxmlformats.org/officeDocument/2006/relationships/image" Target="../media/image7.emf"/><Relationship Id="rId4" Type="http://schemas.openxmlformats.org/officeDocument/2006/relationships/oleObject" Target="../embeddings/oleObject5.bin"/></Relationships>
</file>

<file path=ppt/slideLayouts/_rels/slideLayout36.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35.xml"/><Relationship Id="rId1" Type="http://schemas.openxmlformats.org/officeDocument/2006/relationships/tags" Target="../tags/tag34.xml"/><Relationship Id="rId6" Type="http://schemas.openxmlformats.org/officeDocument/2006/relationships/image" Target="../media/image12.png"/><Relationship Id="rId5" Type="http://schemas.openxmlformats.org/officeDocument/2006/relationships/image" Target="../media/image7.emf"/><Relationship Id="rId4" Type="http://schemas.openxmlformats.org/officeDocument/2006/relationships/oleObject" Target="../embeddings/oleObject6.bin"/></Relationships>
</file>

<file path=ppt/slideLayouts/_rels/slideLayout37.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37.xml"/><Relationship Id="rId1" Type="http://schemas.openxmlformats.org/officeDocument/2006/relationships/tags" Target="../tags/tag36.xml"/><Relationship Id="rId6" Type="http://schemas.openxmlformats.org/officeDocument/2006/relationships/image" Target="../media/image12.png"/><Relationship Id="rId5" Type="http://schemas.openxmlformats.org/officeDocument/2006/relationships/image" Target="../media/image7.emf"/><Relationship Id="rId4" Type="http://schemas.openxmlformats.org/officeDocument/2006/relationships/oleObject" Target="../embeddings/oleObject7.bin"/></Relationships>
</file>

<file path=ppt/slideLayouts/_rels/slideLayout38.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39.xml"/><Relationship Id="rId1" Type="http://schemas.openxmlformats.org/officeDocument/2006/relationships/tags" Target="../tags/tag38.xml"/><Relationship Id="rId6" Type="http://schemas.openxmlformats.org/officeDocument/2006/relationships/image" Target="../media/image12.png"/><Relationship Id="rId5" Type="http://schemas.openxmlformats.org/officeDocument/2006/relationships/image" Target="../media/image7.emf"/><Relationship Id="rId4" Type="http://schemas.openxmlformats.org/officeDocument/2006/relationships/oleObject" Target="../embeddings/oleObject8.bin"/></Relationships>
</file>

<file path=ppt/slideLayouts/_rels/slideLayout39.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3.xml"/><Relationship Id="rId1" Type="http://schemas.openxmlformats.org/officeDocument/2006/relationships/tags" Target="../tags/tag40.xml"/><Relationship Id="rId5" Type="http://schemas.openxmlformats.org/officeDocument/2006/relationships/image" Target="../media/image12.png"/><Relationship Id="rId4" Type="http://schemas.openxmlformats.org/officeDocument/2006/relationships/image" Target="../media/image7.emf"/></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3.xml"/><Relationship Id="rId1" Type="http://schemas.openxmlformats.org/officeDocument/2006/relationships/tags" Target="../tags/tag41.xml"/><Relationship Id="rId5" Type="http://schemas.openxmlformats.org/officeDocument/2006/relationships/image" Target="../media/image12.png"/><Relationship Id="rId4" Type="http://schemas.openxmlformats.org/officeDocument/2006/relationships/image" Target="../media/image7.emf"/></Relationships>
</file>

<file path=ppt/slideLayouts/_rels/slideLayout41.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43.xml"/><Relationship Id="rId1" Type="http://schemas.openxmlformats.org/officeDocument/2006/relationships/tags" Target="../tags/tag42.xml"/><Relationship Id="rId6" Type="http://schemas.openxmlformats.org/officeDocument/2006/relationships/image" Target="../media/image11.png"/><Relationship Id="rId5" Type="http://schemas.openxmlformats.org/officeDocument/2006/relationships/image" Target="../media/image7.emf"/><Relationship Id="rId4" Type="http://schemas.openxmlformats.org/officeDocument/2006/relationships/oleObject" Target="../embeddings/oleObject9.bin"/></Relationships>
</file>

<file path=ppt/slideLayouts/_rels/slideLayout4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3.xml"/><Relationship Id="rId1" Type="http://schemas.openxmlformats.org/officeDocument/2006/relationships/tags" Target="../tags/tag44.xml"/><Relationship Id="rId4" Type="http://schemas.openxmlformats.org/officeDocument/2006/relationships/image" Target="../media/image7.emf"/></Relationships>
</file>

<file path=ppt/slideLayouts/_rels/slideLayout4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3.xml"/><Relationship Id="rId1" Type="http://schemas.openxmlformats.org/officeDocument/2006/relationships/tags" Target="../tags/tag45.xml"/><Relationship Id="rId4" Type="http://schemas.openxmlformats.org/officeDocument/2006/relationships/image" Target="../media/image7.emf"/></Relationships>
</file>

<file path=ppt/slideLayouts/_rels/slideLayout4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3.xml"/><Relationship Id="rId1" Type="http://schemas.openxmlformats.org/officeDocument/2006/relationships/tags" Target="../tags/tag46.xml"/><Relationship Id="rId4" Type="http://schemas.openxmlformats.org/officeDocument/2006/relationships/image" Target="../media/image7.emf"/></Relationships>
</file>

<file path=ppt/slideLayouts/_rels/slideLayout4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3.xml"/><Relationship Id="rId1" Type="http://schemas.openxmlformats.org/officeDocument/2006/relationships/tags" Target="../tags/tag47.xml"/><Relationship Id="rId4" Type="http://schemas.openxmlformats.org/officeDocument/2006/relationships/image" Target="../media/image7.emf"/></Relationships>
</file>

<file path=ppt/slideLayouts/_rels/slideLayout4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3.xml"/><Relationship Id="rId1" Type="http://schemas.openxmlformats.org/officeDocument/2006/relationships/tags" Target="../tags/tag48.xml"/><Relationship Id="rId4" Type="http://schemas.openxmlformats.org/officeDocument/2006/relationships/image" Target="../media/image7.emf"/></Relationships>
</file>

<file path=ppt/slideLayouts/_rels/slideLayout47.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3.xml"/><Relationship Id="rId1" Type="http://schemas.openxmlformats.org/officeDocument/2006/relationships/tags" Target="../tags/tag49.xml"/><Relationship Id="rId4" Type="http://schemas.openxmlformats.org/officeDocument/2006/relationships/image" Target="../media/image7.emf"/></Relationships>
</file>

<file path=ppt/slideLayouts/_rels/slideLayout48.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3.xml"/><Relationship Id="rId1" Type="http://schemas.openxmlformats.org/officeDocument/2006/relationships/tags" Target="../tags/tag50.xml"/><Relationship Id="rId5" Type="http://schemas.openxmlformats.org/officeDocument/2006/relationships/image" Target="../media/image12.png"/><Relationship Id="rId4" Type="http://schemas.openxmlformats.org/officeDocument/2006/relationships/image" Target="../media/image7.emf"/></Relationships>
</file>

<file path=ppt/slideLayouts/_rels/slideLayout49.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3.xml"/><Relationship Id="rId1" Type="http://schemas.openxmlformats.org/officeDocument/2006/relationships/tags" Target="../tags/tag51.xml"/><Relationship Id="rId5" Type="http://schemas.openxmlformats.org/officeDocument/2006/relationships/image" Target="../media/image12.png"/><Relationship Id="rId4" Type="http://schemas.openxmlformats.org/officeDocument/2006/relationships/image" Target="../media/image7.emf"/></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3.xml"/><Relationship Id="rId1" Type="http://schemas.openxmlformats.org/officeDocument/2006/relationships/tags" Target="../tags/tag52.xml"/><Relationship Id="rId5" Type="http://schemas.openxmlformats.org/officeDocument/2006/relationships/image" Target="../media/image12.png"/><Relationship Id="rId4" Type="http://schemas.openxmlformats.org/officeDocument/2006/relationships/image" Target="../media/image7.emf"/></Relationships>
</file>

<file path=ppt/slideLayouts/_rels/slideLayout5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3.xml"/><Relationship Id="rId1" Type="http://schemas.openxmlformats.org/officeDocument/2006/relationships/tags" Target="../tags/tag53.xml"/><Relationship Id="rId5" Type="http://schemas.openxmlformats.org/officeDocument/2006/relationships/image" Target="../media/image12.png"/><Relationship Id="rId4" Type="http://schemas.openxmlformats.org/officeDocument/2006/relationships/image" Target="../media/image7.emf"/></Relationships>
</file>

<file path=ppt/slideLayouts/_rels/slideLayout52.xml.rels><?xml version="1.0" encoding="UTF-8" standalone="yes"?>
<Relationships xmlns="http://schemas.openxmlformats.org/package/2006/relationships"><Relationship Id="rId3" Type="http://schemas.openxmlformats.org/officeDocument/2006/relationships/slideMaster" Target="../slideMasters/slideMaster3.xml"/><Relationship Id="rId7" Type="http://schemas.openxmlformats.org/officeDocument/2006/relationships/image" Target="../media/image11.png"/><Relationship Id="rId2" Type="http://schemas.openxmlformats.org/officeDocument/2006/relationships/tags" Target="../tags/tag55.xml"/><Relationship Id="rId1" Type="http://schemas.openxmlformats.org/officeDocument/2006/relationships/tags" Target="../tags/tag54.xml"/><Relationship Id="rId6" Type="http://schemas.openxmlformats.org/officeDocument/2006/relationships/image" Target="../media/image13.png"/><Relationship Id="rId5" Type="http://schemas.openxmlformats.org/officeDocument/2006/relationships/image" Target="../media/image7.emf"/><Relationship Id="rId4" Type="http://schemas.openxmlformats.org/officeDocument/2006/relationships/oleObject" Target="../embeddings/oleObject3.bin"/></Relationships>
</file>

<file path=ppt/slideLayouts/_rels/slideLayout53.xml.rels><?xml version="1.0" encoding="UTF-8" standalone="yes"?>
<Relationships xmlns="http://schemas.openxmlformats.org/package/2006/relationships"><Relationship Id="rId3" Type="http://schemas.openxmlformats.org/officeDocument/2006/relationships/slideMaster" Target="../slideMasters/slideMaster3.xml"/><Relationship Id="rId7" Type="http://schemas.openxmlformats.org/officeDocument/2006/relationships/image" Target="../media/image11.png"/><Relationship Id="rId2" Type="http://schemas.openxmlformats.org/officeDocument/2006/relationships/tags" Target="../tags/tag57.xml"/><Relationship Id="rId1" Type="http://schemas.openxmlformats.org/officeDocument/2006/relationships/tags" Target="../tags/tag56.xml"/><Relationship Id="rId6" Type="http://schemas.openxmlformats.org/officeDocument/2006/relationships/image" Target="../media/image14.png"/><Relationship Id="rId5" Type="http://schemas.openxmlformats.org/officeDocument/2006/relationships/image" Target="../media/image7.emf"/><Relationship Id="rId4" Type="http://schemas.openxmlformats.org/officeDocument/2006/relationships/oleObject" Target="../embeddings/oleObject3.bin"/></Relationships>
</file>

<file path=ppt/slideLayouts/_rels/slideLayout54.xml.rels><?xml version="1.0" encoding="UTF-8" standalone="yes"?>
<Relationships xmlns="http://schemas.openxmlformats.org/package/2006/relationships"><Relationship Id="rId3" Type="http://schemas.openxmlformats.org/officeDocument/2006/relationships/slideMaster" Target="../slideMasters/slideMaster3.xml"/><Relationship Id="rId7" Type="http://schemas.openxmlformats.org/officeDocument/2006/relationships/image" Target="../media/image15.png"/><Relationship Id="rId2" Type="http://schemas.openxmlformats.org/officeDocument/2006/relationships/tags" Target="../tags/tag59.xml"/><Relationship Id="rId1" Type="http://schemas.openxmlformats.org/officeDocument/2006/relationships/tags" Target="../tags/tag58.xml"/><Relationship Id="rId6" Type="http://schemas.openxmlformats.org/officeDocument/2006/relationships/image" Target="../media/image11.png"/><Relationship Id="rId5" Type="http://schemas.openxmlformats.org/officeDocument/2006/relationships/image" Target="../media/image7.emf"/><Relationship Id="rId4" Type="http://schemas.openxmlformats.org/officeDocument/2006/relationships/oleObject" Target="../embeddings/oleObject3.bin"/></Relationships>
</file>

<file path=ppt/slideLayouts/_rels/slideLayout55.xml.rels><?xml version="1.0" encoding="UTF-8" standalone="yes"?>
<Relationships xmlns="http://schemas.openxmlformats.org/package/2006/relationships"><Relationship Id="rId3" Type="http://schemas.openxmlformats.org/officeDocument/2006/relationships/slideMaster" Target="../slideMasters/slideMaster3.xml"/><Relationship Id="rId7" Type="http://schemas.openxmlformats.org/officeDocument/2006/relationships/image" Target="../media/image16.png"/><Relationship Id="rId2" Type="http://schemas.openxmlformats.org/officeDocument/2006/relationships/tags" Target="../tags/tag61.xml"/><Relationship Id="rId1" Type="http://schemas.openxmlformats.org/officeDocument/2006/relationships/tags" Target="../tags/tag60.xml"/><Relationship Id="rId6" Type="http://schemas.openxmlformats.org/officeDocument/2006/relationships/image" Target="../media/image11.png"/><Relationship Id="rId5" Type="http://schemas.openxmlformats.org/officeDocument/2006/relationships/image" Target="../media/image7.emf"/><Relationship Id="rId4" Type="http://schemas.openxmlformats.org/officeDocument/2006/relationships/oleObject" Target="../embeddings/oleObject3.bin"/></Relationships>
</file>

<file path=ppt/slideLayouts/_rels/slideLayout56.xml.rels><?xml version="1.0" encoding="UTF-8" standalone="yes"?>
<Relationships xmlns="http://schemas.openxmlformats.org/package/2006/relationships"><Relationship Id="rId3" Type="http://schemas.openxmlformats.org/officeDocument/2006/relationships/slideMaster" Target="../slideMasters/slideMaster3.xml"/><Relationship Id="rId7" Type="http://schemas.openxmlformats.org/officeDocument/2006/relationships/image" Target="../media/image11.png"/><Relationship Id="rId2" Type="http://schemas.openxmlformats.org/officeDocument/2006/relationships/tags" Target="../tags/tag63.xml"/><Relationship Id="rId1" Type="http://schemas.openxmlformats.org/officeDocument/2006/relationships/tags" Target="../tags/tag62.xml"/><Relationship Id="rId6" Type="http://schemas.openxmlformats.org/officeDocument/2006/relationships/image" Target="../media/image17.png"/><Relationship Id="rId5" Type="http://schemas.openxmlformats.org/officeDocument/2006/relationships/image" Target="../media/image7.emf"/><Relationship Id="rId4" Type="http://schemas.openxmlformats.org/officeDocument/2006/relationships/oleObject" Target="../embeddings/oleObject3.bin"/></Relationships>
</file>

<file path=ppt/slideLayouts/_rels/slideLayout57.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slideMaster" Target="../slideMasters/slideMaster3.xml"/><Relationship Id="rId7" Type="http://schemas.openxmlformats.org/officeDocument/2006/relationships/image" Target="../media/image18.png"/><Relationship Id="rId2" Type="http://schemas.openxmlformats.org/officeDocument/2006/relationships/tags" Target="../tags/tag65.xml"/><Relationship Id="rId1" Type="http://schemas.openxmlformats.org/officeDocument/2006/relationships/tags" Target="../tags/tag64.xml"/><Relationship Id="rId6" Type="http://schemas.openxmlformats.org/officeDocument/2006/relationships/image" Target="../media/image11.png"/><Relationship Id="rId11" Type="http://schemas.openxmlformats.org/officeDocument/2006/relationships/image" Target="../media/image22.png"/><Relationship Id="rId5" Type="http://schemas.openxmlformats.org/officeDocument/2006/relationships/image" Target="../media/image7.emf"/><Relationship Id="rId10" Type="http://schemas.openxmlformats.org/officeDocument/2006/relationships/image" Target="../media/image21.png"/><Relationship Id="rId4" Type="http://schemas.openxmlformats.org/officeDocument/2006/relationships/oleObject" Target="../embeddings/oleObject3.bin"/><Relationship Id="rId9" Type="http://schemas.openxmlformats.org/officeDocument/2006/relationships/image" Target="../media/image20.png"/></Relationships>
</file>

<file path=ppt/slideLayouts/_rels/slideLayout58.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67.xml"/><Relationship Id="rId1" Type="http://schemas.openxmlformats.org/officeDocument/2006/relationships/tags" Target="../tags/tag66.xml"/><Relationship Id="rId5" Type="http://schemas.openxmlformats.org/officeDocument/2006/relationships/image" Target="../media/image23.emf"/><Relationship Id="rId4" Type="http://schemas.openxmlformats.org/officeDocument/2006/relationships/oleObject" Target="../embeddings/oleObject10.bin"/></Relationships>
</file>

<file path=ppt/slideLayouts/_rels/slideLayout59.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69.xml"/><Relationship Id="rId1" Type="http://schemas.openxmlformats.org/officeDocument/2006/relationships/tags" Target="../tags/tag68.xml"/><Relationship Id="rId5" Type="http://schemas.openxmlformats.org/officeDocument/2006/relationships/image" Target="../media/image23.emf"/><Relationship Id="rId4" Type="http://schemas.openxmlformats.org/officeDocument/2006/relationships/oleObject" Target="../embeddings/oleObject11.bin"/></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71.xml"/><Relationship Id="rId1" Type="http://schemas.openxmlformats.org/officeDocument/2006/relationships/tags" Target="../tags/tag70.xml"/><Relationship Id="rId5" Type="http://schemas.openxmlformats.org/officeDocument/2006/relationships/image" Target="../media/image7.emf"/><Relationship Id="rId4" Type="http://schemas.openxmlformats.org/officeDocument/2006/relationships/oleObject" Target="../embeddings/oleObject12.bin"/></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790944" y="4133853"/>
            <a:ext cx="5401056" cy="2724151"/>
          </a:xfrm>
          <a:prstGeom prst="rect">
            <a:avLst/>
          </a:prstGeom>
        </p:spPr>
      </p:pic>
      <p:sp>
        <p:nvSpPr>
          <p:cNvPr id="2" name="Title 1"/>
          <p:cNvSpPr>
            <a:spLocks noGrp="1"/>
          </p:cNvSpPr>
          <p:nvPr>
            <p:ph type="ctrTitle" hasCustomPrompt="1"/>
          </p:nvPr>
        </p:nvSpPr>
        <p:spPr>
          <a:xfrm>
            <a:off x="612480" y="3217262"/>
            <a:ext cx="10967341" cy="916591"/>
          </a:xfrm>
        </p:spPr>
        <p:txBody>
          <a:bodyPr>
            <a:normAutofit/>
          </a:bodyPr>
          <a:lstStyle>
            <a:lvl1pPr algn="ctr">
              <a:defRPr sz="4000" baseline="0"/>
            </a:lvl1pPr>
          </a:lstStyle>
          <a:p>
            <a:r>
              <a:rPr lang="en-US"/>
              <a:t>Click to edit the </a:t>
            </a:r>
            <a:br>
              <a:rPr lang="en-US"/>
            </a:br>
            <a:r>
              <a:rPr lang="en-US"/>
              <a:t>Master title style</a:t>
            </a:r>
          </a:p>
        </p:txBody>
      </p:sp>
      <p:sp>
        <p:nvSpPr>
          <p:cNvPr id="3" name="Subtitle 2"/>
          <p:cNvSpPr>
            <a:spLocks noGrp="1"/>
          </p:cNvSpPr>
          <p:nvPr>
            <p:ph type="subTitle" idx="1"/>
          </p:nvPr>
        </p:nvSpPr>
        <p:spPr>
          <a:xfrm>
            <a:off x="1100977" y="4405322"/>
            <a:ext cx="9990039" cy="826199"/>
          </a:xfrm>
        </p:spPr>
        <p:txBody>
          <a:bodyPr>
            <a:normAutofit/>
          </a:bodyPr>
          <a:lstStyle>
            <a:lvl1pPr marL="0" indent="0" algn="ctr">
              <a:spcBef>
                <a:spcPts val="0"/>
              </a:spcBef>
              <a:buNone/>
              <a:defRPr sz="3200">
                <a:solidFill>
                  <a:schemeClr val="tx1">
                    <a:tint val="75000"/>
                  </a:schemeClr>
                </a:solidFill>
              </a:defRPr>
            </a:lvl1pPr>
            <a:lvl2pPr marL="609570" indent="0" algn="ctr">
              <a:buNone/>
              <a:defRPr>
                <a:solidFill>
                  <a:schemeClr val="tx1">
                    <a:tint val="75000"/>
                  </a:schemeClr>
                </a:solidFill>
              </a:defRPr>
            </a:lvl2pPr>
            <a:lvl3pPr marL="1219139"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7"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r>
              <a:rPr lang="en-US"/>
              <a:t>Click to edit Master subtitle style</a:t>
            </a:r>
          </a:p>
        </p:txBody>
      </p:sp>
      <p:pic>
        <p:nvPicPr>
          <p:cNvPr id="6" name="Picture 5">
            <a:extLst>
              <a:ext uri="{FF2B5EF4-FFF2-40B4-BE49-F238E27FC236}">
                <a16:creationId xmlns:a16="http://schemas.microsoft.com/office/drawing/2014/main" id="{CBF6C4A7-E491-F64D-A912-DADAA5F9227C}"/>
              </a:ext>
            </a:extLst>
          </p:cNvPr>
          <p:cNvPicPr>
            <a:picLocks noChangeAspect="1"/>
          </p:cNvPicPr>
          <p:nvPr userDrawn="1"/>
        </p:nvPicPr>
        <p:blipFill>
          <a:blip r:embed="rId3"/>
          <a:stretch>
            <a:fillRect/>
          </a:stretch>
        </p:blipFill>
        <p:spPr>
          <a:xfrm>
            <a:off x="4041301" y="1106537"/>
            <a:ext cx="6538530" cy="1515025"/>
          </a:xfrm>
          <a:prstGeom prst="rect">
            <a:avLst/>
          </a:prstGeom>
        </p:spPr>
      </p:pic>
      <p:sp>
        <p:nvSpPr>
          <p:cNvPr id="7" name="Triangle 6">
            <a:extLst>
              <a:ext uri="{FF2B5EF4-FFF2-40B4-BE49-F238E27FC236}">
                <a16:creationId xmlns:a16="http://schemas.microsoft.com/office/drawing/2014/main" id="{26E85088-ACF1-5D42-BC03-D71EA32BB300}"/>
              </a:ext>
            </a:extLst>
          </p:cNvPr>
          <p:cNvSpPr/>
          <p:nvPr userDrawn="1"/>
        </p:nvSpPr>
        <p:spPr>
          <a:xfrm rot="16684737">
            <a:off x="779049" y="347938"/>
            <a:ext cx="2729492" cy="2257639"/>
          </a:xfrm>
          <a:prstGeom prst="triangle">
            <a:avLst/>
          </a:prstGeom>
          <a:solidFill>
            <a:srgbClr val="502274">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riangle 7">
            <a:extLst>
              <a:ext uri="{FF2B5EF4-FFF2-40B4-BE49-F238E27FC236}">
                <a16:creationId xmlns:a16="http://schemas.microsoft.com/office/drawing/2014/main" id="{7C86582E-98E7-1347-8100-C8742D68E7A3}"/>
              </a:ext>
            </a:extLst>
          </p:cNvPr>
          <p:cNvSpPr/>
          <p:nvPr userDrawn="1"/>
        </p:nvSpPr>
        <p:spPr>
          <a:xfrm rot="16722654">
            <a:off x="1359297" y="550428"/>
            <a:ext cx="2576029" cy="2083577"/>
          </a:xfrm>
          <a:prstGeom prst="triangle">
            <a:avLst/>
          </a:prstGeom>
          <a:solidFill>
            <a:srgbClr val="5022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31AACB41-5132-1148-8F51-8D21236E5BB3}"/>
              </a:ext>
            </a:extLst>
          </p:cNvPr>
          <p:cNvSpPr txBox="1"/>
          <p:nvPr userDrawn="1"/>
        </p:nvSpPr>
        <p:spPr>
          <a:xfrm>
            <a:off x="2143795" y="1175280"/>
            <a:ext cx="4301672" cy="830997"/>
          </a:xfrm>
          <a:prstGeom prst="rect">
            <a:avLst/>
          </a:prstGeom>
          <a:noFill/>
        </p:spPr>
        <p:txBody>
          <a:bodyPr wrap="square" rtlCol="0">
            <a:spAutoFit/>
          </a:bodyPr>
          <a:lstStyle/>
          <a:p>
            <a:r>
              <a:rPr lang="en-US" sz="1600" b="1">
                <a:solidFill>
                  <a:schemeClr val="bg1"/>
                </a:solidFill>
                <a:latin typeface="Lato" panose="020F0502020204030203" pitchFamily="34" charset="0"/>
                <a:ea typeface="Lato" panose="020F0502020204030203" pitchFamily="34" charset="0"/>
                <a:cs typeface="Lato" panose="020F0502020204030203" pitchFamily="34" charset="0"/>
              </a:rPr>
              <a:t>Engaging with </a:t>
            </a:r>
          </a:p>
          <a:p>
            <a:r>
              <a:rPr lang="en-US" sz="1600" b="1">
                <a:solidFill>
                  <a:schemeClr val="bg1"/>
                </a:solidFill>
                <a:latin typeface="Lato" panose="020F0502020204030203" pitchFamily="34" charset="0"/>
                <a:ea typeface="Lato" panose="020F0502020204030203" pitchFamily="34" charset="0"/>
                <a:cs typeface="Lato" panose="020F0502020204030203" pitchFamily="34" charset="0"/>
              </a:rPr>
              <a:t>Evidence</a:t>
            </a:r>
          </a:p>
          <a:p>
            <a:r>
              <a:rPr lang="en-US" sz="1400" i="1">
                <a:solidFill>
                  <a:schemeClr val="bg1"/>
                </a:solidFill>
                <a:latin typeface="Lato" panose="020F0502020204030203" pitchFamily="34" charset="0"/>
                <a:ea typeface="Lato" panose="020F0502020204030203" pitchFamily="34" charset="0"/>
                <a:cs typeface="Lato" panose="020F0502020204030203" pitchFamily="34" charset="0"/>
              </a:rPr>
              <a:t>Webinar series</a:t>
            </a:r>
          </a:p>
        </p:txBody>
      </p:sp>
      <p:pic>
        <p:nvPicPr>
          <p:cNvPr id="17" name="Picture 11">
            <a:extLst>
              <a:ext uri="{FF2B5EF4-FFF2-40B4-BE49-F238E27FC236}">
                <a16:creationId xmlns:a16="http://schemas.microsoft.com/office/drawing/2014/main" id="{33C789BB-5EB9-F848-99F7-A5105E1D1858}"/>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74348" y="5965751"/>
            <a:ext cx="320760" cy="327585"/>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id="{EBF96682-B7B1-5A4C-81AF-83F0C3A429AF}"/>
              </a:ext>
            </a:extLst>
          </p:cNvPr>
          <p:cNvSpPr txBox="1"/>
          <p:nvPr userDrawn="1"/>
        </p:nvSpPr>
        <p:spPr>
          <a:xfrm>
            <a:off x="495108" y="5903374"/>
            <a:ext cx="1928733" cy="492443"/>
          </a:xfrm>
          <a:prstGeom prst="rect">
            <a:avLst/>
          </a:prstGeom>
          <a:noFill/>
        </p:spPr>
        <p:txBody>
          <a:bodyPr wrap="none" lIns="91440" tIns="45720" rIns="91440" bIns="45720" rtlCol="0" anchor="t">
            <a:spAutoFit/>
          </a:bodyPr>
          <a:lstStyle/>
          <a:p>
            <a:r>
              <a:rPr lang="en-US" sz="1300">
                <a:latin typeface="Trebuchet MS"/>
              </a:rPr>
              <a:t>@golaboxford</a:t>
            </a:r>
          </a:p>
          <a:p>
            <a:r>
              <a:rPr lang="en-US" sz="1300" i="1">
                <a:solidFill>
                  <a:schemeClr val="accent5"/>
                </a:solidFill>
                <a:latin typeface="Trebuchet MS"/>
              </a:rPr>
              <a:t>#EngagingwithEvidence</a:t>
            </a:r>
          </a:p>
        </p:txBody>
      </p:sp>
      <p:sp>
        <p:nvSpPr>
          <p:cNvPr id="19" name="TextBox 18">
            <a:extLst>
              <a:ext uri="{FF2B5EF4-FFF2-40B4-BE49-F238E27FC236}">
                <a16:creationId xmlns:a16="http://schemas.microsoft.com/office/drawing/2014/main" id="{018EBBD5-29AB-124E-99E8-D7A8C8C68862}"/>
              </a:ext>
            </a:extLst>
          </p:cNvPr>
          <p:cNvSpPr txBox="1"/>
          <p:nvPr userDrawn="1"/>
        </p:nvSpPr>
        <p:spPr>
          <a:xfrm>
            <a:off x="501374" y="6446670"/>
            <a:ext cx="1289135" cy="292388"/>
          </a:xfrm>
          <a:prstGeom prst="rect">
            <a:avLst/>
          </a:prstGeom>
          <a:noFill/>
        </p:spPr>
        <p:txBody>
          <a:bodyPr wrap="none" rtlCol="0">
            <a:spAutoFit/>
          </a:bodyPr>
          <a:lstStyle/>
          <a:p>
            <a:r>
              <a:rPr lang="en-US" sz="1300">
                <a:latin typeface="Trebuchet MS" panose="020B0703020202090204" pitchFamily="34" charset="0"/>
              </a:rPr>
              <a:t>golab.ox.ac.uk</a:t>
            </a:r>
          </a:p>
        </p:txBody>
      </p:sp>
      <p:pic>
        <p:nvPicPr>
          <p:cNvPr id="13" name="Picture 12">
            <a:extLst>
              <a:ext uri="{FF2B5EF4-FFF2-40B4-BE49-F238E27FC236}">
                <a16:creationId xmlns:a16="http://schemas.microsoft.com/office/drawing/2014/main" id="{AF039AC9-C716-8F41-B6A2-23CDD3558C4D}"/>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63121" y="6428939"/>
            <a:ext cx="331987" cy="343241"/>
          </a:xfrm>
          <a:prstGeom prst="rect">
            <a:avLst/>
          </a:prstGeom>
        </p:spPr>
      </p:pic>
    </p:spTree>
    <p:extLst>
      <p:ext uri="{BB962C8B-B14F-4D97-AF65-F5344CB8AC3E}">
        <p14:creationId xmlns:p14="http://schemas.microsoft.com/office/powerpoint/2010/main" val="21666075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6" y="274639"/>
            <a:ext cx="6928959" cy="845016"/>
          </a:xfrm>
        </p:spPr>
        <p:txBody>
          <a:bodyPr/>
          <a:lstStyle/>
          <a:p>
            <a:r>
              <a:rPr lang="en-US"/>
              <a:t>Click to edit Master title style</a:t>
            </a:r>
          </a:p>
        </p:txBody>
      </p:sp>
      <p:sp>
        <p:nvSpPr>
          <p:cNvPr id="3" name="Content Placeholder 2"/>
          <p:cNvSpPr>
            <a:spLocks noGrp="1"/>
          </p:cNvSpPr>
          <p:nvPr>
            <p:ph sz="half" idx="1"/>
          </p:nvPr>
        </p:nvSpPr>
        <p:spPr>
          <a:xfrm>
            <a:off x="609600" y="1189554"/>
            <a:ext cx="5384800" cy="4736943"/>
          </a:xfrm>
        </p:spPr>
        <p:txBody>
          <a:bodyPr/>
          <a:lstStyle>
            <a:lvl1pPr>
              <a:defRPr sz="3200"/>
            </a:lvl1pPr>
            <a:lvl2pPr>
              <a:defRPr sz="2400"/>
            </a:lvl2pPr>
            <a:lvl3pPr>
              <a:defRPr sz="2400"/>
            </a:lvl3pPr>
            <a:lvl4pPr>
              <a:defRPr sz="2100"/>
            </a:lvl4pPr>
            <a:lvl5pPr>
              <a:defRPr sz="19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189554"/>
            <a:ext cx="5384800" cy="4736943"/>
          </a:xfrm>
        </p:spPr>
        <p:txBody>
          <a:bodyPr/>
          <a:lstStyle>
            <a:lvl1pPr>
              <a:defRPr sz="3200"/>
            </a:lvl1pPr>
            <a:lvl2pPr>
              <a:defRPr sz="2400"/>
            </a:lvl2pPr>
            <a:lvl3pPr>
              <a:defRPr sz="2400"/>
            </a:lvl3pPr>
            <a:lvl4pPr>
              <a:defRPr sz="2100"/>
            </a:lvl4pPr>
            <a:lvl5pPr>
              <a:defRPr sz="19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DE1C4AF0-AB82-6346-890A-EF599C777360}" type="slidenum">
              <a:rPr lang="en-US" smtClean="0"/>
              <a:t>‹#›</a:t>
            </a:fld>
            <a:endParaRPr lang="en-US"/>
          </a:p>
        </p:txBody>
      </p:sp>
      <p:sp>
        <p:nvSpPr>
          <p:cNvPr id="8" name="Footer Placeholder 4"/>
          <p:cNvSpPr>
            <a:spLocks noGrp="1"/>
          </p:cNvSpPr>
          <p:nvPr>
            <p:ph type="ftr" sz="quarter" idx="3"/>
          </p:nvPr>
        </p:nvSpPr>
        <p:spPr>
          <a:xfrm>
            <a:off x="609600" y="5998384"/>
            <a:ext cx="3860800" cy="307761"/>
          </a:xfrm>
          <a:prstGeom prst="rect">
            <a:avLst/>
          </a:prstGeom>
        </p:spPr>
        <p:txBody>
          <a:bodyPr/>
          <a:lstStyle>
            <a:lvl1pPr>
              <a:defRPr sz="1900"/>
            </a:lvl1pPr>
          </a:lstStyle>
          <a:p>
            <a:endParaRPr lang="en-US"/>
          </a:p>
        </p:txBody>
      </p:sp>
      <p:pic>
        <p:nvPicPr>
          <p:cNvPr id="9" name="Picture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603715" y="268983"/>
            <a:ext cx="3978684" cy="924224"/>
          </a:xfrm>
          <a:prstGeom prst="rect">
            <a:avLst/>
          </a:prstGeom>
        </p:spPr>
      </p:pic>
    </p:spTree>
    <p:extLst>
      <p:ext uri="{BB962C8B-B14F-4D97-AF65-F5344CB8AC3E}">
        <p14:creationId xmlns:p14="http://schemas.microsoft.com/office/powerpoint/2010/main" val="7940012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7" y="274639"/>
            <a:ext cx="6919652" cy="8265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181517"/>
            <a:ext cx="5386917" cy="466175"/>
          </a:xfrm>
        </p:spPr>
        <p:txBody>
          <a:bodyPr anchor="b">
            <a:normAutofit/>
          </a:bodyPr>
          <a:lstStyle>
            <a:lvl1pPr marL="0" indent="0">
              <a:buNone/>
              <a:defRPr sz="2700" b="1"/>
            </a:lvl1pPr>
            <a:lvl2pPr marL="609570" indent="0">
              <a:buNone/>
              <a:defRPr sz="2700" b="1"/>
            </a:lvl2pPr>
            <a:lvl3pPr marL="1219139" indent="0">
              <a:buNone/>
              <a:defRPr sz="2400" b="1"/>
            </a:lvl3pPr>
            <a:lvl4pPr marL="1828709" indent="0">
              <a:buNone/>
              <a:defRPr sz="2100" b="1"/>
            </a:lvl4pPr>
            <a:lvl5pPr marL="2438278" indent="0">
              <a:buNone/>
              <a:defRPr sz="2100" b="1"/>
            </a:lvl5pPr>
            <a:lvl6pPr marL="3047848" indent="0">
              <a:buNone/>
              <a:defRPr sz="2100" b="1"/>
            </a:lvl6pPr>
            <a:lvl7pPr marL="3657417" indent="0">
              <a:buNone/>
              <a:defRPr sz="2100" b="1"/>
            </a:lvl7pPr>
            <a:lvl8pPr marL="4266987" indent="0">
              <a:buNone/>
              <a:defRPr sz="2100" b="1"/>
            </a:lvl8pPr>
            <a:lvl9pPr marL="4876557" indent="0">
              <a:buNone/>
              <a:defRPr sz="2100" b="1"/>
            </a:lvl9pPr>
          </a:lstStyle>
          <a:p>
            <a:pPr lvl="0"/>
            <a:r>
              <a:rPr lang="en-US"/>
              <a:t>Click to edit Master text styles</a:t>
            </a:r>
          </a:p>
        </p:txBody>
      </p:sp>
      <p:sp>
        <p:nvSpPr>
          <p:cNvPr id="4" name="Content Placeholder 3"/>
          <p:cNvSpPr>
            <a:spLocks noGrp="1"/>
          </p:cNvSpPr>
          <p:nvPr>
            <p:ph sz="half" idx="2"/>
          </p:nvPr>
        </p:nvSpPr>
        <p:spPr>
          <a:xfrm>
            <a:off x="609600" y="1647686"/>
            <a:ext cx="5386917" cy="4286795"/>
          </a:xfrm>
        </p:spPr>
        <p:txBody>
          <a:bodyPr/>
          <a:lstStyle>
            <a:lvl1pPr>
              <a:defRPr sz="3200"/>
            </a:lvl1pPr>
            <a:lvl2pPr>
              <a:defRPr sz="2400"/>
            </a:lvl2pPr>
            <a:lvl3pPr>
              <a:defRPr sz="2400"/>
            </a:lvl3pPr>
            <a:lvl4pPr>
              <a:defRPr sz="2100"/>
            </a:lvl4pPr>
            <a:lvl5pPr>
              <a:defRPr sz="19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4" y="1181517"/>
            <a:ext cx="5389033" cy="466175"/>
          </a:xfrm>
        </p:spPr>
        <p:txBody>
          <a:bodyPr anchor="b">
            <a:normAutofit/>
          </a:bodyPr>
          <a:lstStyle>
            <a:lvl1pPr marL="0" indent="0">
              <a:buNone/>
              <a:defRPr sz="2700" b="1"/>
            </a:lvl1pPr>
            <a:lvl2pPr marL="609570" indent="0">
              <a:buNone/>
              <a:defRPr sz="2700" b="1"/>
            </a:lvl2pPr>
            <a:lvl3pPr marL="1219139" indent="0">
              <a:buNone/>
              <a:defRPr sz="2400" b="1"/>
            </a:lvl3pPr>
            <a:lvl4pPr marL="1828709" indent="0">
              <a:buNone/>
              <a:defRPr sz="2100" b="1"/>
            </a:lvl4pPr>
            <a:lvl5pPr marL="2438278" indent="0">
              <a:buNone/>
              <a:defRPr sz="2100" b="1"/>
            </a:lvl5pPr>
            <a:lvl6pPr marL="3047848" indent="0">
              <a:buNone/>
              <a:defRPr sz="2100" b="1"/>
            </a:lvl6pPr>
            <a:lvl7pPr marL="3657417" indent="0">
              <a:buNone/>
              <a:defRPr sz="2100" b="1"/>
            </a:lvl7pPr>
            <a:lvl8pPr marL="4266987" indent="0">
              <a:buNone/>
              <a:defRPr sz="2100" b="1"/>
            </a:lvl8pPr>
            <a:lvl9pPr marL="4876557" indent="0">
              <a:buNone/>
              <a:defRPr sz="2100" b="1"/>
            </a:lvl9pPr>
          </a:lstStyle>
          <a:p>
            <a:pPr lvl="0"/>
            <a:r>
              <a:rPr lang="en-US"/>
              <a:t>Click to edit Master text styles</a:t>
            </a:r>
          </a:p>
        </p:txBody>
      </p:sp>
      <p:sp>
        <p:nvSpPr>
          <p:cNvPr id="6" name="Content Placeholder 5"/>
          <p:cNvSpPr>
            <a:spLocks noGrp="1"/>
          </p:cNvSpPr>
          <p:nvPr>
            <p:ph sz="quarter" idx="4"/>
          </p:nvPr>
        </p:nvSpPr>
        <p:spPr>
          <a:xfrm>
            <a:off x="6193374" y="1647686"/>
            <a:ext cx="5389033" cy="4286795"/>
          </a:xfrm>
        </p:spPr>
        <p:txBody>
          <a:bodyPr/>
          <a:lstStyle>
            <a:lvl1pPr>
              <a:defRPr sz="3200"/>
            </a:lvl1pPr>
            <a:lvl2pPr>
              <a:defRPr sz="2400"/>
            </a:lvl2pPr>
            <a:lvl3pPr>
              <a:defRPr sz="2400"/>
            </a:lvl3pPr>
            <a:lvl4pPr>
              <a:defRPr sz="2100"/>
            </a:lvl4pPr>
            <a:lvl5pPr>
              <a:defRPr sz="19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p>
            <a:fld id="{DE1C4AF0-AB82-6346-890A-EF599C777360}" type="slidenum">
              <a:rPr lang="en-US" smtClean="0"/>
              <a:t>‹#›</a:t>
            </a:fld>
            <a:endParaRPr lang="en-US"/>
          </a:p>
        </p:txBody>
      </p:sp>
      <p:sp>
        <p:nvSpPr>
          <p:cNvPr id="10" name="Footer Placeholder 4"/>
          <p:cNvSpPr>
            <a:spLocks noGrp="1"/>
          </p:cNvSpPr>
          <p:nvPr>
            <p:ph type="ftr" sz="quarter" idx="13"/>
          </p:nvPr>
        </p:nvSpPr>
        <p:spPr>
          <a:xfrm>
            <a:off x="609600" y="5998384"/>
            <a:ext cx="3860800" cy="307761"/>
          </a:xfrm>
          <a:prstGeom prst="rect">
            <a:avLst/>
          </a:prstGeom>
        </p:spPr>
        <p:txBody>
          <a:bodyPr/>
          <a:lstStyle>
            <a:lvl1pPr>
              <a:defRPr sz="1900"/>
            </a:lvl1pPr>
          </a:lstStyle>
          <a:p>
            <a:endParaRPr lang="en-US"/>
          </a:p>
        </p:txBody>
      </p:sp>
      <p:pic>
        <p:nvPicPr>
          <p:cNvPr id="11" name="Picture 1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603715" y="268983"/>
            <a:ext cx="3978684" cy="924224"/>
          </a:xfrm>
          <a:prstGeom prst="rect">
            <a:avLst/>
          </a:prstGeom>
        </p:spPr>
      </p:pic>
    </p:spTree>
    <p:extLst>
      <p:ext uri="{BB962C8B-B14F-4D97-AF65-F5344CB8AC3E}">
        <p14:creationId xmlns:p14="http://schemas.microsoft.com/office/powerpoint/2010/main" val="10624521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7" y="274639"/>
            <a:ext cx="6901037" cy="826500"/>
          </a:xfrm>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DE1C4AF0-AB82-6346-890A-EF599C777360}" type="slidenum">
              <a:rPr lang="en-US" smtClean="0"/>
              <a:t>‹#›</a:t>
            </a:fld>
            <a:endParaRPr lang="en-US"/>
          </a:p>
        </p:txBody>
      </p:sp>
      <p:sp>
        <p:nvSpPr>
          <p:cNvPr id="6" name="Footer Placeholder 4"/>
          <p:cNvSpPr>
            <a:spLocks noGrp="1"/>
          </p:cNvSpPr>
          <p:nvPr>
            <p:ph type="ftr" sz="quarter" idx="3"/>
          </p:nvPr>
        </p:nvSpPr>
        <p:spPr>
          <a:xfrm>
            <a:off x="609600" y="5998384"/>
            <a:ext cx="3860800" cy="307761"/>
          </a:xfrm>
          <a:prstGeom prst="rect">
            <a:avLst/>
          </a:prstGeom>
        </p:spPr>
        <p:txBody>
          <a:bodyPr/>
          <a:lstStyle>
            <a:lvl1pPr>
              <a:defRPr sz="1900"/>
            </a:lvl1pPr>
          </a:lstStyle>
          <a:p>
            <a:endParaRPr lang="en-US"/>
          </a:p>
        </p:txBody>
      </p:sp>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603715" y="268983"/>
            <a:ext cx="3978684" cy="924224"/>
          </a:xfrm>
          <a:prstGeom prst="rect">
            <a:avLst/>
          </a:prstGeom>
        </p:spPr>
      </p:pic>
    </p:spTree>
    <p:extLst>
      <p:ext uri="{BB962C8B-B14F-4D97-AF65-F5344CB8AC3E}">
        <p14:creationId xmlns:p14="http://schemas.microsoft.com/office/powerpoint/2010/main" val="4782940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E1C4AF0-AB82-6346-890A-EF599C777360}" type="slidenum">
              <a:rPr lang="en-US" smtClean="0"/>
              <a:t>‹#›</a:t>
            </a:fld>
            <a:endParaRPr lang="en-US"/>
          </a:p>
        </p:txBody>
      </p:sp>
      <p:sp>
        <p:nvSpPr>
          <p:cNvPr id="5" name="Footer Placeholder 4"/>
          <p:cNvSpPr>
            <a:spLocks noGrp="1"/>
          </p:cNvSpPr>
          <p:nvPr>
            <p:ph type="ftr" sz="quarter" idx="3"/>
          </p:nvPr>
        </p:nvSpPr>
        <p:spPr>
          <a:xfrm>
            <a:off x="609600" y="5998384"/>
            <a:ext cx="3860800" cy="307761"/>
          </a:xfrm>
          <a:prstGeom prst="rect">
            <a:avLst/>
          </a:prstGeom>
        </p:spPr>
        <p:txBody>
          <a:bodyPr/>
          <a:lstStyle>
            <a:lvl1pPr>
              <a:defRPr sz="1900"/>
            </a:lvl1pPr>
          </a:lstStyle>
          <a:p>
            <a:endParaRPr lang="en-US"/>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603715" y="268983"/>
            <a:ext cx="3978684" cy="924224"/>
          </a:xfrm>
          <a:prstGeom prst="rect">
            <a:avLst/>
          </a:prstGeom>
        </p:spPr>
      </p:pic>
    </p:spTree>
    <p:extLst>
      <p:ext uri="{BB962C8B-B14F-4D97-AF65-F5344CB8AC3E}">
        <p14:creationId xmlns:p14="http://schemas.microsoft.com/office/powerpoint/2010/main" val="7933039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ver blue">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4" y="3"/>
          <a:ext cx="211668" cy="158751"/>
        </p:xfrm>
        <a:graphic>
          <a:graphicData uri="http://schemas.openxmlformats.org/presentationml/2006/ole">
            <mc:AlternateContent xmlns:mc="http://schemas.openxmlformats.org/markup-compatibility/2006">
              <mc:Choice xmlns:v="urn:schemas-microsoft-com:vml" Requires="v">
                <p:oleObj name="think-cell Slide" r:id="rId3" imgW="383" imgH="385" progId="TCLayout.ActiveDocument.1">
                  <p:embed/>
                </p:oleObj>
              </mc:Choice>
              <mc:Fallback>
                <p:oleObj name="think-cell Slide" r:id="rId3" imgW="383" imgH="385" progId="TCLayout.ActiveDocument.1">
                  <p:embed/>
                  <p:pic>
                    <p:nvPicPr>
                      <p:cNvPr id="3" name="Object 2" hidden="1"/>
                      <p:cNvPicPr/>
                      <p:nvPr/>
                    </p:nvPicPr>
                    <p:blipFill>
                      <a:blip r:embed="rId4"/>
                      <a:stretch>
                        <a:fillRect/>
                      </a:stretch>
                    </p:blipFill>
                    <p:spPr>
                      <a:xfrm>
                        <a:off x="4" y="3"/>
                        <a:ext cx="211668" cy="158751"/>
                      </a:xfrm>
                      <a:prstGeom prst="rect">
                        <a:avLst/>
                      </a:prstGeom>
                    </p:spPr>
                  </p:pic>
                </p:oleObj>
              </mc:Fallback>
            </mc:AlternateContent>
          </a:graphicData>
        </a:graphic>
      </p:graphicFrame>
    </p:spTree>
    <p:extLst>
      <p:ext uri="{BB962C8B-B14F-4D97-AF65-F5344CB8AC3E}">
        <p14:creationId xmlns:p14="http://schemas.microsoft.com/office/powerpoint/2010/main" val="629183366"/>
      </p:ext>
    </p:extLst>
  </p:cSld>
  <p:clrMapOvr>
    <a:masterClrMapping/>
  </p:clrMapOvr>
  <p:extLst>
    <p:ext uri="{DCECCB84-F9BA-43D5-87BE-67443E8EF086}">
      <p15:sldGuideLst xmlns:p15="http://schemas.microsoft.com/office/powerpoint/2012/main">
        <p15:guide id="1" pos="236">
          <p15:clr>
            <a:srgbClr val="FBAE40"/>
          </p15:clr>
        </p15:guide>
        <p15:guide id="2" orient="horz" pos="2160">
          <p15:clr>
            <a:srgbClr val="FBAE40"/>
          </p15:clr>
        </p15:guide>
        <p15:guide id="3" orient="horz" pos="2298">
          <p15:clr>
            <a:srgbClr val="FBAE40"/>
          </p15:clr>
        </p15:guide>
        <p15:guide id="4" orient="horz" pos="2432">
          <p15:clr>
            <a:srgbClr val="FBAE40"/>
          </p15:clr>
        </p15:guide>
        <p15:guide id="5" orient="horz" pos="2568">
          <p15:clr>
            <a:srgbClr val="FBAE40"/>
          </p15:clr>
        </p15:guide>
        <p15:guide id="6" orient="horz" pos="2702">
          <p15:clr>
            <a:srgbClr val="FBAE40"/>
          </p15:clr>
        </p15:guide>
        <p15:guide id="7" orient="horz" pos="2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ver blue">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4" y="3"/>
          <a:ext cx="211668" cy="158751"/>
        </p:xfrm>
        <a:graphic>
          <a:graphicData uri="http://schemas.openxmlformats.org/presentationml/2006/ole">
            <mc:AlternateContent xmlns:mc="http://schemas.openxmlformats.org/markup-compatibility/2006">
              <mc:Choice xmlns:v="urn:schemas-microsoft-com:vml" Requires="v">
                <p:oleObj name="think-cell Slide" r:id="rId3" imgW="383" imgH="385" progId="TCLayout.ActiveDocument.1">
                  <p:embed/>
                </p:oleObj>
              </mc:Choice>
              <mc:Fallback>
                <p:oleObj name="think-cell Slide" r:id="rId3" imgW="383" imgH="385" progId="TCLayout.ActiveDocument.1">
                  <p:embed/>
                  <p:pic>
                    <p:nvPicPr>
                      <p:cNvPr id="3" name="Object 2" hidden="1"/>
                      <p:cNvPicPr/>
                      <p:nvPr/>
                    </p:nvPicPr>
                    <p:blipFill>
                      <a:blip r:embed="rId4"/>
                      <a:stretch>
                        <a:fillRect/>
                      </a:stretch>
                    </p:blipFill>
                    <p:spPr>
                      <a:xfrm>
                        <a:off x="4" y="3"/>
                        <a:ext cx="211668" cy="158751"/>
                      </a:xfrm>
                      <a:prstGeom prst="rect">
                        <a:avLst/>
                      </a:prstGeom>
                    </p:spPr>
                  </p:pic>
                </p:oleObj>
              </mc:Fallback>
            </mc:AlternateContent>
          </a:graphicData>
        </a:graphic>
      </p:graphicFrame>
      <p:sp>
        <p:nvSpPr>
          <p:cNvPr id="22" name="Subtitle 2">
            <a:extLst>
              <a:ext uri="{FF2B5EF4-FFF2-40B4-BE49-F238E27FC236}">
                <a16:creationId xmlns:a16="http://schemas.microsoft.com/office/drawing/2014/main" id="{0FEF2971-18CA-A447-B977-0E8BA063D874}"/>
              </a:ext>
            </a:extLst>
          </p:cNvPr>
          <p:cNvSpPr>
            <a:spLocks noGrp="1"/>
          </p:cNvSpPr>
          <p:nvPr>
            <p:ph type="subTitle" idx="1" hasCustomPrompt="1"/>
          </p:nvPr>
        </p:nvSpPr>
        <p:spPr bwMode="gray">
          <a:xfrm>
            <a:off x="3481899" y="3993160"/>
            <a:ext cx="6564923" cy="215444"/>
          </a:xfrm>
          <a:prstGeom prst="rect">
            <a:avLst/>
          </a:prstGeom>
        </p:spPr>
        <p:txBody>
          <a:bodyPr wrap="square" lIns="0" tIns="0" rIns="0" bIns="0" anchor="t">
            <a:spAutoFit/>
          </a:bodyPr>
          <a:lstStyle>
            <a:lvl1pPr marL="0" indent="0" algn="l">
              <a:spcAft>
                <a:spcPts val="0"/>
              </a:spcAft>
              <a:buNone/>
              <a:defRPr sz="1400" b="0" cap="all" spc="300" baseline="0">
                <a:solidFill>
                  <a:schemeClr val="bg1"/>
                </a:solidFill>
                <a:latin typeface="+mn-lt"/>
                <a:cs typeface="Arial" pitchFamily="34" charset="0"/>
              </a:defRPr>
            </a:lvl1pPr>
            <a:lvl2pPr marL="536433" indent="0" algn="ctr">
              <a:buNone/>
              <a:defRPr sz="2300"/>
            </a:lvl2pPr>
            <a:lvl3pPr marL="1072866" indent="0" algn="ctr">
              <a:buNone/>
              <a:defRPr sz="2100"/>
            </a:lvl3pPr>
            <a:lvl4pPr marL="1609298" indent="0" algn="ctr">
              <a:buNone/>
              <a:defRPr sz="1900"/>
            </a:lvl4pPr>
            <a:lvl5pPr marL="2145731" indent="0" algn="ctr">
              <a:buNone/>
              <a:defRPr sz="1900"/>
            </a:lvl5pPr>
            <a:lvl6pPr marL="2682164" indent="0" algn="ctr">
              <a:buNone/>
              <a:defRPr sz="1900"/>
            </a:lvl6pPr>
            <a:lvl7pPr marL="3218597" indent="0" algn="ctr">
              <a:buNone/>
              <a:defRPr sz="1900"/>
            </a:lvl7pPr>
            <a:lvl8pPr marL="3755029" indent="0" algn="ctr">
              <a:buNone/>
              <a:defRPr sz="1900"/>
            </a:lvl8pPr>
            <a:lvl9pPr marL="4291462" indent="0" algn="ctr">
              <a:buNone/>
              <a:defRPr sz="1900"/>
            </a:lvl9pPr>
          </a:lstStyle>
          <a:p>
            <a:r>
              <a:rPr lang="en-CA"/>
              <a:t>Sub-title and date</a:t>
            </a:r>
          </a:p>
        </p:txBody>
      </p:sp>
      <p:pic>
        <p:nvPicPr>
          <p:cNvPr id="11" name="Picture 10" descr="A picture containing clipart&#10;&#10;Description generated with very high confidence">
            <a:extLst>
              <a:ext uri="{FF2B5EF4-FFF2-40B4-BE49-F238E27FC236}">
                <a16:creationId xmlns:a16="http://schemas.microsoft.com/office/drawing/2014/main" id="{CE608940-7CC6-4FCC-BE50-86A0F850C8F8}"/>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291232" y="3121216"/>
            <a:ext cx="1621639" cy="457201"/>
          </a:xfrm>
          <a:prstGeom prst="rect">
            <a:avLst/>
          </a:prstGeom>
        </p:spPr>
      </p:pic>
    </p:spTree>
    <p:extLst>
      <p:ext uri="{BB962C8B-B14F-4D97-AF65-F5344CB8AC3E}">
        <p14:creationId xmlns:p14="http://schemas.microsoft.com/office/powerpoint/2010/main" val="767397332"/>
      </p:ext>
    </p:extLst>
  </p:cSld>
  <p:clrMapOvr>
    <a:masterClrMapping/>
  </p:clrMapOvr>
  <p:extLst>
    <p:ext uri="{DCECCB84-F9BA-43D5-87BE-67443E8EF086}">
      <p15:sldGuideLst xmlns:p15="http://schemas.microsoft.com/office/powerpoint/2012/main">
        <p15:guide id="1" pos="236">
          <p15:clr>
            <a:srgbClr val="FBAE40"/>
          </p15:clr>
        </p15:guide>
        <p15:guide id="2" orient="horz" pos="2160">
          <p15:clr>
            <a:srgbClr val="FBAE40"/>
          </p15:clr>
        </p15:guide>
        <p15:guide id="3" orient="horz" pos="2298">
          <p15:clr>
            <a:srgbClr val="FBAE40"/>
          </p15:clr>
        </p15:guide>
        <p15:guide id="4" orient="horz" pos="2432">
          <p15:clr>
            <a:srgbClr val="FBAE40"/>
          </p15:clr>
        </p15:guide>
        <p15:guide id="5" orient="horz" pos="2568">
          <p15:clr>
            <a:srgbClr val="FBAE40"/>
          </p15:clr>
        </p15:guide>
        <p15:guide id="6" orient="horz" pos="2702">
          <p15:clr>
            <a:srgbClr val="FBAE40"/>
          </p15:clr>
        </p15:guide>
        <p15:guide id="7" orient="horz" pos="2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ver blue_businesses">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4" y="3"/>
          <a:ext cx="211668" cy="158751"/>
        </p:xfrm>
        <a:graphic>
          <a:graphicData uri="http://schemas.openxmlformats.org/presentationml/2006/ole">
            <mc:AlternateContent xmlns:mc="http://schemas.openxmlformats.org/markup-compatibility/2006">
              <mc:Choice xmlns:v="urn:schemas-microsoft-com:vml" Requires="v">
                <p:oleObj name="think-cell Slide" r:id="rId3" imgW="383" imgH="385" progId="TCLayout.ActiveDocument.1">
                  <p:embed/>
                </p:oleObj>
              </mc:Choice>
              <mc:Fallback>
                <p:oleObj name="think-cell Slide" r:id="rId3" imgW="383" imgH="385" progId="TCLayout.ActiveDocument.1">
                  <p:embed/>
                  <p:pic>
                    <p:nvPicPr>
                      <p:cNvPr id="3" name="Object 2" hidden="1"/>
                      <p:cNvPicPr/>
                      <p:nvPr/>
                    </p:nvPicPr>
                    <p:blipFill>
                      <a:blip r:embed="rId4"/>
                      <a:stretch>
                        <a:fillRect/>
                      </a:stretch>
                    </p:blipFill>
                    <p:spPr>
                      <a:xfrm>
                        <a:off x="4" y="3"/>
                        <a:ext cx="211668" cy="158751"/>
                      </a:xfrm>
                      <a:prstGeom prst="rect">
                        <a:avLst/>
                      </a:prstGeom>
                    </p:spPr>
                  </p:pic>
                </p:oleObj>
              </mc:Fallback>
            </mc:AlternateContent>
          </a:graphicData>
        </a:graphic>
      </p:graphicFrame>
    </p:spTree>
    <p:extLst>
      <p:ext uri="{BB962C8B-B14F-4D97-AF65-F5344CB8AC3E}">
        <p14:creationId xmlns:p14="http://schemas.microsoft.com/office/powerpoint/2010/main" val="362886314"/>
      </p:ext>
    </p:extLst>
  </p:cSld>
  <p:clrMapOvr>
    <a:masterClrMapping/>
  </p:clrMapOvr>
  <p:extLst>
    <p:ext uri="{DCECCB84-F9BA-43D5-87BE-67443E8EF086}">
      <p15:sldGuideLst xmlns:p15="http://schemas.microsoft.com/office/powerpoint/2012/main">
        <p15:guide id="1" pos="236">
          <p15:clr>
            <a:srgbClr val="FBAE40"/>
          </p15:clr>
        </p15:guide>
        <p15:guide id="2" orient="horz" pos="2160">
          <p15:clr>
            <a:srgbClr val="FBAE40"/>
          </p15:clr>
        </p15:guide>
        <p15:guide id="3" orient="horz" pos="2298">
          <p15:clr>
            <a:srgbClr val="FBAE40"/>
          </p15:clr>
        </p15:guide>
        <p15:guide id="4" orient="horz" pos="2432">
          <p15:clr>
            <a:srgbClr val="FBAE40"/>
          </p15:clr>
        </p15:guide>
        <p15:guide id="5" orient="horz" pos="2568">
          <p15:clr>
            <a:srgbClr val="FBAE40"/>
          </p15:clr>
        </p15:guide>
        <p15:guide id="6" orient="horz" pos="2702">
          <p15:clr>
            <a:srgbClr val="FBAE40"/>
          </p15:clr>
        </p15:guide>
        <p15:guide id="7" orient="horz" pos="2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ver grey">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4" y="3"/>
          <a:ext cx="211668" cy="158751"/>
        </p:xfrm>
        <a:graphic>
          <a:graphicData uri="http://schemas.openxmlformats.org/presentationml/2006/ole">
            <mc:AlternateContent xmlns:mc="http://schemas.openxmlformats.org/markup-compatibility/2006">
              <mc:Choice xmlns:v="urn:schemas-microsoft-com:vml" Requires="v">
                <p:oleObj name="think-cell Slide" r:id="rId3" imgW="383" imgH="385" progId="TCLayout.ActiveDocument.1">
                  <p:embed/>
                </p:oleObj>
              </mc:Choice>
              <mc:Fallback>
                <p:oleObj name="think-cell Slide" r:id="rId3" imgW="383" imgH="385" progId="TCLayout.ActiveDocument.1">
                  <p:embed/>
                  <p:pic>
                    <p:nvPicPr>
                      <p:cNvPr id="3" name="Object 2" hidden="1"/>
                      <p:cNvPicPr/>
                      <p:nvPr/>
                    </p:nvPicPr>
                    <p:blipFill>
                      <a:blip r:embed="rId4"/>
                      <a:stretch>
                        <a:fillRect/>
                      </a:stretch>
                    </p:blipFill>
                    <p:spPr>
                      <a:xfrm>
                        <a:off x="4" y="3"/>
                        <a:ext cx="211668" cy="158751"/>
                      </a:xfrm>
                      <a:prstGeom prst="rect">
                        <a:avLst/>
                      </a:prstGeom>
                    </p:spPr>
                  </p:pic>
                </p:oleObj>
              </mc:Fallback>
            </mc:AlternateContent>
          </a:graphicData>
        </a:graphic>
      </p:graphicFrame>
    </p:spTree>
    <p:extLst>
      <p:ext uri="{BB962C8B-B14F-4D97-AF65-F5344CB8AC3E}">
        <p14:creationId xmlns:p14="http://schemas.microsoft.com/office/powerpoint/2010/main" val="2120529278"/>
      </p:ext>
    </p:extLst>
  </p:cSld>
  <p:clrMapOvr>
    <a:masterClrMapping/>
  </p:clrMapOvr>
  <p:extLst>
    <p:ext uri="{DCECCB84-F9BA-43D5-87BE-67443E8EF086}">
      <p15:sldGuideLst xmlns:p15="http://schemas.microsoft.com/office/powerpoint/2012/main">
        <p15:guide id="1" pos="236">
          <p15:clr>
            <a:srgbClr val="FBAE40"/>
          </p15:clr>
        </p15:guide>
        <p15:guide id="2" orient="horz" pos="2160">
          <p15:clr>
            <a:srgbClr val="FBAE40"/>
          </p15:clr>
        </p15:guide>
        <p15:guide id="3" orient="horz" pos="2298">
          <p15:clr>
            <a:srgbClr val="FBAE40"/>
          </p15:clr>
        </p15:guide>
        <p15:guide id="4" orient="horz" pos="2432">
          <p15:clr>
            <a:srgbClr val="FBAE40"/>
          </p15:clr>
        </p15:guide>
        <p15:guide id="5" orient="horz" pos="2568">
          <p15:clr>
            <a:srgbClr val="FBAE40"/>
          </p15:clr>
        </p15:guide>
        <p15:guide id="6" orient="horz" pos="2702">
          <p15:clr>
            <a:srgbClr val="FBAE40"/>
          </p15:clr>
        </p15:guide>
        <p15:guide id="7" orient="horz" pos="2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ver yellow">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4" y="3"/>
          <a:ext cx="211668" cy="158751"/>
        </p:xfrm>
        <a:graphic>
          <a:graphicData uri="http://schemas.openxmlformats.org/presentationml/2006/ole">
            <mc:AlternateContent xmlns:mc="http://schemas.openxmlformats.org/markup-compatibility/2006">
              <mc:Choice xmlns:v="urn:schemas-microsoft-com:vml" Requires="v">
                <p:oleObj name="think-cell Slide" r:id="rId3" imgW="383" imgH="385" progId="TCLayout.ActiveDocument.1">
                  <p:embed/>
                </p:oleObj>
              </mc:Choice>
              <mc:Fallback>
                <p:oleObj name="think-cell Slide" r:id="rId3" imgW="383" imgH="385" progId="TCLayout.ActiveDocument.1">
                  <p:embed/>
                  <p:pic>
                    <p:nvPicPr>
                      <p:cNvPr id="3" name="Object 2" hidden="1"/>
                      <p:cNvPicPr/>
                      <p:nvPr/>
                    </p:nvPicPr>
                    <p:blipFill>
                      <a:blip r:embed="rId4"/>
                      <a:stretch>
                        <a:fillRect/>
                      </a:stretch>
                    </p:blipFill>
                    <p:spPr>
                      <a:xfrm>
                        <a:off x="4" y="3"/>
                        <a:ext cx="211668" cy="158751"/>
                      </a:xfrm>
                      <a:prstGeom prst="rect">
                        <a:avLst/>
                      </a:prstGeom>
                    </p:spPr>
                  </p:pic>
                </p:oleObj>
              </mc:Fallback>
            </mc:AlternateContent>
          </a:graphicData>
        </a:graphic>
      </p:graphicFrame>
    </p:spTree>
    <p:extLst>
      <p:ext uri="{BB962C8B-B14F-4D97-AF65-F5344CB8AC3E}">
        <p14:creationId xmlns:p14="http://schemas.microsoft.com/office/powerpoint/2010/main" val="2707775306"/>
      </p:ext>
    </p:extLst>
  </p:cSld>
  <p:clrMapOvr>
    <a:masterClrMapping/>
  </p:clrMapOvr>
  <p:extLst>
    <p:ext uri="{DCECCB84-F9BA-43D5-87BE-67443E8EF086}">
      <p15:sldGuideLst xmlns:p15="http://schemas.microsoft.com/office/powerpoint/2012/main">
        <p15:guide id="1" pos="236">
          <p15:clr>
            <a:srgbClr val="FBAE40"/>
          </p15:clr>
        </p15:guide>
        <p15:guide id="2" orient="horz" pos="2160">
          <p15:clr>
            <a:srgbClr val="FBAE40"/>
          </p15:clr>
        </p15:guide>
        <p15:guide id="3" orient="horz" pos="2298">
          <p15:clr>
            <a:srgbClr val="FBAE40"/>
          </p15:clr>
        </p15:guide>
        <p15:guide id="4" orient="horz" pos="2432">
          <p15:clr>
            <a:srgbClr val="FBAE40"/>
          </p15:clr>
        </p15:guide>
        <p15:guide id="5" orient="horz" pos="2568">
          <p15:clr>
            <a:srgbClr val="FBAE40"/>
          </p15:clr>
        </p15:guide>
        <p15:guide id="6" orient="horz" pos="2702">
          <p15:clr>
            <a:srgbClr val="FBAE40"/>
          </p15:clr>
        </p15:guide>
        <p15:guide id="7" orient="horz" pos="284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ver blue_client logo">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4" y="3"/>
          <a:ext cx="211668" cy="158751"/>
        </p:xfrm>
        <a:graphic>
          <a:graphicData uri="http://schemas.openxmlformats.org/presentationml/2006/ole">
            <mc:AlternateContent xmlns:mc="http://schemas.openxmlformats.org/markup-compatibility/2006">
              <mc:Choice xmlns:v="urn:schemas-microsoft-com:vml" Requires="v">
                <p:oleObj name="think-cell Slide" r:id="rId3" imgW="383" imgH="385" progId="TCLayout.ActiveDocument.1">
                  <p:embed/>
                </p:oleObj>
              </mc:Choice>
              <mc:Fallback>
                <p:oleObj name="think-cell Slide" r:id="rId3" imgW="383" imgH="385" progId="TCLayout.ActiveDocument.1">
                  <p:embed/>
                  <p:pic>
                    <p:nvPicPr>
                      <p:cNvPr id="3" name="Object 2" hidden="1"/>
                      <p:cNvPicPr/>
                      <p:nvPr/>
                    </p:nvPicPr>
                    <p:blipFill>
                      <a:blip r:embed="rId4"/>
                      <a:stretch>
                        <a:fillRect/>
                      </a:stretch>
                    </p:blipFill>
                    <p:spPr>
                      <a:xfrm>
                        <a:off x="4" y="3"/>
                        <a:ext cx="211668" cy="158751"/>
                      </a:xfrm>
                      <a:prstGeom prst="rect">
                        <a:avLst/>
                      </a:prstGeom>
                    </p:spPr>
                  </p:pic>
                </p:oleObj>
              </mc:Fallback>
            </mc:AlternateContent>
          </a:graphicData>
        </a:graphic>
      </p:graphicFrame>
    </p:spTree>
    <p:extLst>
      <p:ext uri="{BB962C8B-B14F-4D97-AF65-F5344CB8AC3E}">
        <p14:creationId xmlns:p14="http://schemas.microsoft.com/office/powerpoint/2010/main" val="525238244"/>
      </p:ext>
    </p:extLst>
  </p:cSld>
  <p:clrMapOvr>
    <a:masterClrMapping/>
  </p:clrMapOvr>
  <p:extLst>
    <p:ext uri="{DCECCB84-F9BA-43D5-87BE-67443E8EF086}">
      <p15:sldGuideLst xmlns:p15="http://schemas.microsoft.com/office/powerpoint/2012/main">
        <p15:guide id="1" pos="236">
          <p15:clr>
            <a:srgbClr val="FBAE40"/>
          </p15:clr>
        </p15:guide>
        <p15:guide id="2" orient="horz" pos="2106">
          <p15:clr>
            <a:srgbClr val="FBAE40"/>
          </p15:clr>
        </p15:guide>
        <p15:guide id="3" orient="horz" pos="1968">
          <p15:clr>
            <a:srgbClr val="FBAE40"/>
          </p15:clr>
        </p15:guide>
        <p15:guide id="4" pos="886">
          <p15:clr>
            <a:srgbClr val="FBAE40"/>
          </p15:clr>
        </p15:guide>
        <p15:guide id="5" orient="horz" pos="2376">
          <p15:clr>
            <a:srgbClr val="FBAE40"/>
          </p15:clr>
        </p15:guide>
        <p15:guide id="6" orient="horz" pos="2240">
          <p15:clr>
            <a:srgbClr val="FBAE40"/>
          </p15:clr>
        </p15:guide>
        <p15:guide id="7" orient="horz" pos="2510">
          <p15:clr>
            <a:srgbClr val="FBAE40"/>
          </p15:clr>
        </p15:guide>
        <p15:guide id="8" orient="horz" pos="2646">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9" y="274639"/>
            <a:ext cx="6891729" cy="845016"/>
          </a:xfrm>
        </p:spPr>
        <p:txBody>
          <a:bodyPr/>
          <a:lstStyle/>
          <a:p>
            <a:r>
              <a:rPr lang="en-US"/>
              <a:t>Click to edit Master title style</a:t>
            </a:r>
          </a:p>
        </p:txBody>
      </p:sp>
      <p:sp>
        <p:nvSpPr>
          <p:cNvPr id="3" name="Content Placeholder 2"/>
          <p:cNvSpPr>
            <a:spLocks noGrp="1"/>
          </p:cNvSpPr>
          <p:nvPr>
            <p:ph idx="1"/>
          </p:nvPr>
        </p:nvSpPr>
        <p:spPr>
          <a:xfrm>
            <a:off x="609600" y="1197588"/>
            <a:ext cx="10972800" cy="47368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5" name="Picture 4">
            <a:extLst>
              <a:ext uri="{FF2B5EF4-FFF2-40B4-BE49-F238E27FC236}">
                <a16:creationId xmlns:a16="http://schemas.microsoft.com/office/drawing/2014/main" id="{A96789DD-9C82-5B41-9232-640297CED068}"/>
              </a:ext>
            </a:extLst>
          </p:cNvPr>
          <p:cNvPicPr>
            <a:picLocks noChangeAspect="1"/>
          </p:cNvPicPr>
          <p:nvPr userDrawn="1"/>
        </p:nvPicPr>
        <p:blipFill>
          <a:blip r:embed="rId2"/>
          <a:stretch>
            <a:fillRect/>
          </a:stretch>
        </p:blipFill>
        <p:spPr>
          <a:xfrm>
            <a:off x="7632171" y="204357"/>
            <a:ext cx="3950229" cy="915297"/>
          </a:xfrm>
          <a:prstGeom prst="rect">
            <a:avLst/>
          </a:prstGeom>
        </p:spPr>
      </p:pic>
      <p:sp>
        <p:nvSpPr>
          <p:cNvPr id="11" name="Triangle 10">
            <a:extLst>
              <a:ext uri="{FF2B5EF4-FFF2-40B4-BE49-F238E27FC236}">
                <a16:creationId xmlns:a16="http://schemas.microsoft.com/office/drawing/2014/main" id="{AE63F9B6-8B5C-B244-BA99-203905DB782D}"/>
              </a:ext>
            </a:extLst>
          </p:cNvPr>
          <p:cNvSpPr/>
          <p:nvPr userDrawn="1"/>
        </p:nvSpPr>
        <p:spPr>
          <a:xfrm rot="16684737">
            <a:off x="9504782" y="4508956"/>
            <a:ext cx="2484283" cy="1962635"/>
          </a:xfrm>
          <a:prstGeom prst="triangle">
            <a:avLst>
              <a:gd name="adj" fmla="val 49250"/>
            </a:avLst>
          </a:prstGeom>
          <a:solidFill>
            <a:srgbClr val="502274">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riangle 11">
            <a:extLst>
              <a:ext uri="{FF2B5EF4-FFF2-40B4-BE49-F238E27FC236}">
                <a16:creationId xmlns:a16="http://schemas.microsoft.com/office/drawing/2014/main" id="{626244EF-CA2B-474C-8B62-C4B6B92B65B8}"/>
              </a:ext>
            </a:extLst>
          </p:cNvPr>
          <p:cNvSpPr/>
          <p:nvPr userDrawn="1"/>
        </p:nvSpPr>
        <p:spPr>
          <a:xfrm rot="16722654">
            <a:off x="9922466" y="4618210"/>
            <a:ext cx="2337660" cy="1883616"/>
          </a:xfrm>
          <a:prstGeom prst="triangle">
            <a:avLst/>
          </a:prstGeom>
          <a:solidFill>
            <a:srgbClr val="5022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4C3265FD-1ADF-C846-BEC2-4F66DA83E17B}"/>
              </a:ext>
            </a:extLst>
          </p:cNvPr>
          <p:cNvSpPr txBox="1"/>
          <p:nvPr userDrawn="1"/>
        </p:nvSpPr>
        <p:spPr>
          <a:xfrm>
            <a:off x="10624510" y="5206075"/>
            <a:ext cx="3680246" cy="707886"/>
          </a:xfrm>
          <a:prstGeom prst="rect">
            <a:avLst/>
          </a:prstGeom>
          <a:noFill/>
        </p:spPr>
        <p:txBody>
          <a:bodyPr wrap="square" rtlCol="0">
            <a:spAutoFit/>
          </a:bodyPr>
          <a:lstStyle/>
          <a:p>
            <a:r>
              <a:rPr lang="en-US" sz="1400" b="1">
                <a:solidFill>
                  <a:schemeClr val="bg1"/>
                </a:solidFill>
                <a:latin typeface="Lato" panose="020F0502020204030203" pitchFamily="34" charset="0"/>
                <a:ea typeface="Lato" panose="020F0502020204030203" pitchFamily="34" charset="0"/>
                <a:cs typeface="Lato" panose="020F0502020204030203" pitchFamily="34" charset="0"/>
              </a:rPr>
              <a:t>Engaging with </a:t>
            </a:r>
          </a:p>
          <a:p>
            <a:r>
              <a:rPr lang="en-US" sz="1400" b="1">
                <a:solidFill>
                  <a:schemeClr val="bg1"/>
                </a:solidFill>
                <a:latin typeface="Lato" panose="020F0502020204030203" pitchFamily="34" charset="0"/>
                <a:ea typeface="Lato" panose="020F0502020204030203" pitchFamily="34" charset="0"/>
                <a:cs typeface="Lato" panose="020F0502020204030203" pitchFamily="34" charset="0"/>
              </a:rPr>
              <a:t>Evidence</a:t>
            </a:r>
          </a:p>
          <a:p>
            <a:r>
              <a:rPr lang="en-US" sz="1200" i="1">
                <a:solidFill>
                  <a:schemeClr val="bg1"/>
                </a:solidFill>
                <a:latin typeface="Lato" panose="020F0502020204030203" pitchFamily="34" charset="0"/>
                <a:ea typeface="Lato" panose="020F0502020204030203" pitchFamily="34" charset="0"/>
                <a:cs typeface="Lato" panose="020F0502020204030203" pitchFamily="34" charset="0"/>
              </a:rPr>
              <a:t>Webinar series</a:t>
            </a:r>
          </a:p>
        </p:txBody>
      </p:sp>
      <p:sp>
        <p:nvSpPr>
          <p:cNvPr id="4" name="Rectangle 3">
            <a:extLst>
              <a:ext uri="{FF2B5EF4-FFF2-40B4-BE49-F238E27FC236}">
                <a16:creationId xmlns:a16="http://schemas.microsoft.com/office/drawing/2014/main" id="{101B6C94-3332-C74A-AD9C-AAEDB44C8B1B}"/>
              </a:ext>
            </a:extLst>
          </p:cNvPr>
          <p:cNvSpPr/>
          <p:nvPr userDrawn="1"/>
        </p:nvSpPr>
        <p:spPr>
          <a:xfrm>
            <a:off x="122604" y="6493174"/>
            <a:ext cx="1789272" cy="276999"/>
          </a:xfrm>
          <a:prstGeom prst="rect">
            <a:avLst/>
          </a:prstGeom>
        </p:spPr>
        <p:txBody>
          <a:bodyPr wrap="none">
            <a:spAutoFit/>
          </a:bodyPr>
          <a:lstStyle/>
          <a:p>
            <a:r>
              <a:rPr lang="en-US" sz="1200" i="1">
                <a:solidFill>
                  <a:schemeClr val="accent5"/>
                </a:solidFill>
                <a:latin typeface="+mn-lt"/>
              </a:rPr>
              <a:t>#EngagingwithEvidence</a:t>
            </a:r>
          </a:p>
        </p:txBody>
      </p:sp>
    </p:spTree>
    <p:extLst>
      <p:ext uri="{BB962C8B-B14F-4D97-AF65-F5344CB8AC3E}">
        <p14:creationId xmlns:p14="http://schemas.microsoft.com/office/powerpoint/2010/main" val="416563232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ver grey_client logo">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4" y="3"/>
          <a:ext cx="211668" cy="158751"/>
        </p:xfrm>
        <a:graphic>
          <a:graphicData uri="http://schemas.openxmlformats.org/presentationml/2006/ole">
            <mc:AlternateContent xmlns:mc="http://schemas.openxmlformats.org/markup-compatibility/2006">
              <mc:Choice xmlns:v="urn:schemas-microsoft-com:vml" Requires="v">
                <p:oleObj name="think-cell Slide" r:id="rId3" imgW="383" imgH="385" progId="TCLayout.ActiveDocument.1">
                  <p:embed/>
                </p:oleObj>
              </mc:Choice>
              <mc:Fallback>
                <p:oleObj name="think-cell Slide" r:id="rId3" imgW="383" imgH="385" progId="TCLayout.ActiveDocument.1">
                  <p:embed/>
                  <p:pic>
                    <p:nvPicPr>
                      <p:cNvPr id="3" name="Object 2" hidden="1"/>
                      <p:cNvPicPr/>
                      <p:nvPr/>
                    </p:nvPicPr>
                    <p:blipFill>
                      <a:blip r:embed="rId4"/>
                      <a:stretch>
                        <a:fillRect/>
                      </a:stretch>
                    </p:blipFill>
                    <p:spPr>
                      <a:xfrm>
                        <a:off x="4" y="3"/>
                        <a:ext cx="211668" cy="158751"/>
                      </a:xfrm>
                      <a:prstGeom prst="rect">
                        <a:avLst/>
                      </a:prstGeom>
                    </p:spPr>
                  </p:pic>
                </p:oleObj>
              </mc:Fallback>
            </mc:AlternateContent>
          </a:graphicData>
        </a:graphic>
      </p:graphicFrame>
    </p:spTree>
    <p:extLst>
      <p:ext uri="{BB962C8B-B14F-4D97-AF65-F5344CB8AC3E}">
        <p14:creationId xmlns:p14="http://schemas.microsoft.com/office/powerpoint/2010/main" val="2158392683"/>
      </p:ext>
    </p:extLst>
  </p:cSld>
  <p:clrMapOvr>
    <a:masterClrMapping/>
  </p:clrMapOvr>
  <p:extLst>
    <p:ext uri="{DCECCB84-F9BA-43D5-87BE-67443E8EF086}">
      <p15:sldGuideLst xmlns:p15="http://schemas.microsoft.com/office/powerpoint/2012/main">
        <p15:guide id="1" pos="236">
          <p15:clr>
            <a:srgbClr val="FBAE40"/>
          </p15:clr>
        </p15:guide>
        <p15:guide id="2" orient="horz" pos="2106">
          <p15:clr>
            <a:srgbClr val="FBAE40"/>
          </p15:clr>
        </p15:guide>
        <p15:guide id="3" orient="horz" pos="1968">
          <p15:clr>
            <a:srgbClr val="FBAE40"/>
          </p15:clr>
        </p15:guide>
        <p15:guide id="4" pos="886">
          <p15:clr>
            <a:srgbClr val="FBAE40"/>
          </p15:clr>
        </p15:guide>
        <p15:guide id="5" orient="horz" pos="2376">
          <p15:clr>
            <a:srgbClr val="FBAE40"/>
          </p15:clr>
        </p15:guide>
        <p15:guide id="6" orient="horz" pos="2240">
          <p15:clr>
            <a:srgbClr val="FBAE40"/>
          </p15:clr>
        </p15:guide>
        <p15:guide id="7" orient="horz" pos="2510">
          <p15:clr>
            <a:srgbClr val="FBAE40"/>
          </p15:clr>
        </p15:guide>
        <p15:guide id="8" orient="horz" pos="2646">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ver yellow_client logo">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4" y="3"/>
          <a:ext cx="211668" cy="158751"/>
        </p:xfrm>
        <a:graphic>
          <a:graphicData uri="http://schemas.openxmlformats.org/presentationml/2006/ole">
            <mc:AlternateContent xmlns:mc="http://schemas.openxmlformats.org/markup-compatibility/2006">
              <mc:Choice xmlns:v="urn:schemas-microsoft-com:vml" Requires="v">
                <p:oleObj name="think-cell Slide" r:id="rId3" imgW="383" imgH="385" progId="TCLayout.ActiveDocument.1">
                  <p:embed/>
                </p:oleObj>
              </mc:Choice>
              <mc:Fallback>
                <p:oleObj name="think-cell Slide" r:id="rId3" imgW="383" imgH="385" progId="TCLayout.ActiveDocument.1">
                  <p:embed/>
                  <p:pic>
                    <p:nvPicPr>
                      <p:cNvPr id="3" name="Object 2" hidden="1"/>
                      <p:cNvPicPr/>
                      <p:nvPr/>
                    </p:nvPicPr>
                    <p:blipFill>
                      <a:blip r:embed="rId4"/>
                      <a:stretch>
                        <a:fillRect/>
                      </a:stretch>
                    </p:blipFill>
                    <p:spPr>
                      <a:xfrm>
                        <a:off x="4" y="3"/>
                        <a:ext cx="211668" cy="158751"/>
                      </a:xfrm>
                      <a:prstGeom prst="rect">
                        <a:avLst/>
                      </a:prstGeom>
                    </p:spPr>
                  </p:pic>
                </p:oleObj>
              </mc:Fallback>
            </mc:AlternateContent>
          </a:graphicData>
        </a:graphic>
      </p:graphicFrame>
    </p:spTree>
    <p:extLst>
      <p:ext uri="{BB962C8B-B14F-4D97-AF65-F5344CB8AC3E}">
        <p14:creationId xmlns:p14="http://schemas.microsoft.com/office/powerpoint/2010/main" val="1204281648"/>
      </p:ext>
    </p:extLst>
  </p:cSld>
  <p:clrMapOvr>
    <a:masterClrMapping/>
  </p:clrMapOvr>
  <p:extLst>
    <p:ext uri="{DCECCB84-F9BA-43D5-87BE-67443E8EF086}">
      <p15:sldGuideLst xmlns:p15="http://schemas.microsoft.com/office/powerpoint/2012/main">
        <p15:guide id="1" pos="236">
          <p15:clr>
            <a:srgbClr val="FBAE40"/>
          </p15:clr>
        </p15:guide>
        <p15:guide id="2" orient="horz" pos="2106">
          <p15:clr>
            <a:srgbClr val="FBAE40"/>
          </p15:clr>
        </p15:guide>
        <p15:guide id="3" orient="horz" pos="1968">
          <p15:clr>
            <a:srgbClr val="FBAE40"/>
          </p15:clr>
        </p15:guide>
        <p15:guide id="4" pos="886">
          <p15:clr>
            <a:srgbClr val="FBAE40"/>
          </p15:clr>
        </p15:guide>
        <p15:guide id="5" orient="horz" pos="2376">
          <p15:clr>
            <a:srgbClr val="FBAE40"/>
          </p15:clr>
        </p15:guide>
        <p15:guide id="6" orient="horz" pos="2240">
          <p15:clr>
            <a:srgbClr val="FBAE40"/>
          </p15:clr>
        </p15:guide>
        <p15:guide id="7" orient="horz" pos="2510">
          <p15:clr>
            <a:srgbClr val="FBAE40"/>
          </p15:clr>
        </p15:guide>
        <p15:guide id="8" orient="horz" pos="2646">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tandard content ">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custDataLst>
              <p:tags r:id="rId1"/>
            </p:custDataLst>
          </p:nvPr>
        </p:nvGraphicFramePr>
        <p:xfrm>
          <a:off x="2119" y="2118"/>
          <a:ext cx="2116" cy="2116"/>
        </p:xfrm>
        <a:graphic>
          <a:graphicData uri="http://schemas.openxmlformats.org/presentationml/2006/ole">
            <mc:AlternateContent xmlns:mc="http://schemas.openxmlformats.org/markup-compatibility/2006">
              <mc:Choice xmlns:v="urn:schemas-microsoft-com:vml" Requires="v">
                <p:oleObj name="think-cell Slide" r:id="rId4" imgW="383" imgH="385" progId="TCLayout.ActiveDocument.1">
                  <p:embed/>
                </p:oleObj>
              </mc:Choice>
              <mc:Fallback>
                <p:oleObj name="think-cell Slide" r:id="rId4" imgW="383" imgH="385" progId="TCLayout.ActiveDocument.1">
                  <p:embed/>
                  <p:pic>
                    <p:nvPicPr>
                      <p:cNvPr id="6" name="Object 5" hidden="1"/>
                      <p:cNvPicPr/>
                      <p:nvPr/>
                    </p:nvPicPr>
                    <p:blipFill>
                      <a:blip r:embed="rId5"/>
                      <a:stretch>
                        <a:fillRect/>
                      </a:stretch>
                    </p:blipFill>
                    <p:spPr>
                      <a:xfrm>
                        <a:off x="2119" y="2118"/>
                        <a:ext cx="2116" cy="2116"/>
                      </a:xfrm>
                      <a:prstGeom prst="rect">
                        <a:avLst/>
                      </a:prstGeom>
                    </p:spPr>
                  </p:pic>
                </p:oleObj>
              </mc:Fallback>
            </mc:AlternateContent>
          </a:graphicData>
        </a:graphic>
      </p:graphicFrame>
      <p:sp>
        <p:nvSpPr>
          <p:cNvPr id="3" name="Rectangle 2" hidden="1"/>
          <p:cNvSpPr/>
          <p:nvPr userDrawn="1">
            <p:custDataLst>
              <p:tags r:id="rId2"/>
            </p:custDataLst>
          </p:nvPr>
        </p:nvSpPr>
        <p:spPr bwMode="auto">
          <a:xfrm>
            <a:off x="0" y="0"/>
            <a:ext cx="195385" cy="158750"/>
          </a:xfrm>
          <a:prstGeom prst="rect">
            <a:avLst/>
          </a:prstGeom>
          <a:solidFill>
            <a:srgbClr val="FFFFFF"/>
          </a:solidFill>
          <a:ln w="9525">
            <a:solidFill>
              <a:schemeClr val="tx1"/>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none" lIns="0" tIns="0" rIns="0" bIns="0" numCol="1" spcCol="0" rtlCol="0" fromWordArt="0" anchor="t" anchorCtr="0" forceAA="0" compatLnSpc="1">
            <a:prstTxWarp prst="textNoShape">
              <a:avLst/>
            </a:prstTxWarp>
            <a:noAutofit/>
          </a:bodyPr>
          <a:lstStyle/>
          <a:p>
            <a:pPr marL="0" lvl="0" indent="0" algn="l" defTabSz="914400" rtl="0" eaLnBrk="1" latinLnBrk="0" hangingPunct="1">
              <a:lnSpc>
                <a:spcPct val="100000"/>
              </a:lnSpc>
              <a:spcBef>
                <a:spcPct val="0"/>
              </a:spcBef>
              <a:spcAft>
                <a:spcPct val="0"/>
              </a:spcAft>
              <a:buNone/>
            </a:pPr>
            <a:endParaRPr lang="en-CA" sz="2600" b="0" i="0" kern="1200" baseline="0">
              <a:solidFill>
                <a:schemeClr val="tx1"/>
              </a:solidFill>
              <a:latin typeface="Lato"/>
              <a:ea typeface="+mj-ea"/>
              <a:cs typeface="Arial" panose="020B0604020202020204" pitchFamily="34" charset="0"/>
              <a:sym typeface="Lato"/>
            </a:endParaRPr>
          </a:p>
        </p:txBody>
      </p:sp>
    </p:spTree>
    <p:extLst>
      <p:ext uri="{BB962C8B-B14F-4D97-AF65-F5344CB8AC3E}">
        <p14:creationId xmlns:p14="http://schemas.microsoft.com/office/powerpoint/2010/main" val="44968069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tandard content + takeaway 1">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custDataLst>
              <p:tags r:id="rId1"/>
            </p:custDataLst>
          </p:nvPr>
        </p:nvGraphicFramePr>
        <p:xfrm>
          <a:off x="2119" y="2118"/>
          <a:ext cx="2116" cy="2116"/>
        </p:xfrm>
        <a:graphic>
          <a:graphicData uri="http://schemas.openxmlformats.org/presentationml/2006/ole">
            <mc:AlternateContent xmlns:mc="http://schemas.openxmlformats.org/markup-compatibility/2006">
              <mc:Choice xmlns:v="urn:schemas-microsoft-com:vml" Requires="v">
                <p:oleObj name="think-cell Slide" r:id="rId4" imgW="383" imgH="385" progId="TCLayout.ActiveDocument.1">
                  <p:embed/>
                </p:oleObj>
              </mc:Choice>
              <mc:Fallback>
                <p:oleObj name="think-cell Slide" r:id="rId4" imgW="383" imgH="385" progId="TCLayout.ActiveDocument.1">
                  <p:embed/>
                  <p:pic>
                    <p:nvPicPr>
                      <p:cNvPr id="6" name="Object 5" hidden="1"/>
                      <p:cNvPicPr/>
                      <p:nvPr/>
                    </p:nvPicPr>
                    <p:blipFill>
                      <a:blip r:embed="rId5"/>
                      <a:stretch>
                        <a:fillRect/>
                      </a:stretch>
                    </p:blipFill>
                    <p:spPr>
                      <a:xfrm>
                        <a:off x="2119" y="2118"/>
                        <a:ext cx="2116" cy="2116"/>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33079FD9-AB54-4602-A85A-3F9031972E97}"/>
              </a:ext>
            </a:extLst>
          </p:cNvPr>
          <p:cNvSpPr/>
          <p:nvPr userDrawn="1">
            <p:custDataLst>
              <p:tags r:id="rId2"/>
            </p:custDataLst>
          </p:nvPr>
        </p:nvSpPr>
        <p:spPr>
          <a:xfrm>
            <a:off x="0" y="0"/>
            <a:ext cx="158750" cy="158750"/>
          </a:xfrm>
          <a:prstGeom prst="rect">
            <a:avLst/>
          </a:prstGeom>
          <a:solidFill>
            <a:schemeClr val="tx2"/>
          </a:solidFill>
          <a:ln w="9525">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none" lIns="0" tIns="0" rIns="0" bIns="0" numCol="1" spcCol="0" rtlCol="0" fromWordArt="0" anchor="t" anchorCtr="0" forceAA="0" compatLnSpc="1">
            <a:prstTxWarp prst="textNoShape">
              <a:avLst/>
            </a:prstTxWarp>
            <a:noAutofit/>
          </a:bodyPr>
          <a:lstStyle/>
          <a:p>
            <a:pPr marL="0" lvl="0" indent="0" algn="l" defTabSz="914400" rtl="0" eaLnBrk="1" latinLnBrk="0" hangingPunct="1">
              <a:lnSpc>
                <a:spcPct val="100000"/>
              </a:lnSpc>
              <a:spcBef>
                <a:spcPts val="0"/>
              </a:spcBef>
            </a:pPr>
            <a:endParaRPr lang="en-CA" sz="2600" b="0" i="0" kern="1200" baseline="0">
              <a:solidFill>
                <a:schemeClr val="bg1"/>
              </a:solidFill>
              <a:latin typeface="Lato" panose="020F0502020204030203"/>
              <a:ea typeface="+mj-ea"/>
              <a:cs typeface="Arial" pitchFamily="34" charset="0"/>
              <a:sym typeface="Lato" panose="020F0502020204030203"/>
            </a:endParaRPr>
          </a:p>
        </p:txBody>
      </p:sp>
    </p:spTree>
    <p:extLst>
      <p:ext uri="{BB962C8B-B14F-4D97-AF65-F5344CB8AC3E}">
        <p14:creationId xmlns:p14="http://schemas.microsoft.com/office/powerpoint/2010/main" val="367199575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tandard content + takeaway 2">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custDataLst>
              <p:tags r:id="rId1"/>
            </p:custDataLst>
          </p:nvPr>
        </p:nvGraphicFramePr>
        <p:xfrm>
          <a:off x="2119" y="2118"/>
          <a:ext cx="2116" cy="2116"/>
        </p:xfrm>
        <a:graphic>
          <a:graphicData uri="http://schemas.openxmlformats.org/presentationml/2006/ole">
            <mc:AlternateContent xmlns:mc="http://schemas.openxmlformats.org/markup-compatibility/2006">
              <mc:Choice xmlns:v="urn:schemas-microsoft-com:vml" Requires="v">
                <p:oleObj name="think-cell Slide" r:id="rId4" imgW="383" imgH="385" progId="TCLayout.ActiveDocument.1">
                  <p:embed/>
                </p:oleObj>
              </mc:Choice>
              <mc:Fallback>
                <p:oleObj name="think-cell Slide" r:id="rId4" imgW="383" imgH="385" progId="TCLayout.ActiveDocument.1">
                  <p:embed/>
                  <p:pic>
                    <p:nvPicPr>
                      <p:cNvPr id="6" name="Object 5" hidden="1"/>
                      <p:cNvPicPr/>
                      <p:nvPr/>
                    </p:nvPicPr>
                    <p:blipFill>
                      <a:blip r:embed="rId5"/>
                      <a:stretch>
                        <a:fillRect/>
                      </a:stretch>
                    </p:blipFill>
                    <p:spPr>
                      <a:xfrm>
                        <a:off x="2119" y="2118"/>
                        <a:ext cx="2116" cy="2116"/>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B5CD99A6-7F07-4345-BCD1-F0A0235CD988}"/>
              </a:ext>
            </a:extLst>
          </p:cNvPr>
          <p:cNvSpPr/>
          <p:nvPr userDrawn="1">
            <p:custDataLst>
              <p:tags r:id="rId2"/>
            </p:custDataLst>
          </p:nvPr>
        </p:nvSpPr>
        <p:spPr>
          <a:xfrm>
            <a:off x="0" y="0"/>
            <a:ext cx="158750" cy="158750"/>
          </a:xfrm>
          <a:prstGeom prst="rect">
            <a:avLst/>
          </a:prstGeom>
          <a:solidFill>
            <a:schemeClr val="tx2"/>
          </a:solidFill>
          <a:ln w="9525">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none" lIns="0" tIns="0" rIns="0" bIns="0" numCol="1" spcCol="0" rtlCol="0" fromWordArt="0" anchor="t" anchorCtr="0" forceAA="0" compatLnSpc="1">
            <a:prstTxWarp prst="textNoShape">
              <a:avLst/>
            </a:prstTxWarp>
            <a:noAutofit/>
          </a:bodyPr>
          <a:lstStyle/>
          <a:p>
            <a:pPr marL="0" lvl="0" indent="0" algn="l" defTabSz="914400" rtl="0" eaLnBrk="1" latinLnBrk="0" hangingPunct="1">
              <a:lnSpc>
                <a:spcPct val="100000"/>
              </a:lnSpc>
              <a:spcBef>
                <a:spcPts val="0"/>
              </a:spcBef>
            </a:pPr>
            <a:endParaRPr lang="en-CA" sz="2600" b="0" i="0" kern="1200" baseline="0">
              <a:solidFill>
                <a:schemeClr val="bg1"/>
              </a:solidFill>
              <a:latin typeface="Lato" panose="020F0502020204030203"/>
              <a:ea typeface="+mj-ea"/>
              <a:cs typeface="Arial" pitchFamily="34" charset="0"/>
              <a:sym typeface="Lato" panose="020F0502020204030203"/>
            </a:endParaRPr>
          </a:p>
        </p:txBody>
      </p:sp>
    </p:spTree>
    <p:extLst>
      <p:ext uri="{BB962C8B-B14F-4D97-AF65-F5344CB8AC3E}">
        <p14:creationId xmlns:p14="http://schemas.microsoft.com/office/powerpoint/2010/main" val="12335183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ntent blue">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custDataLst>
              <p:tags r:id="rId1"/>
            </p:custDataLst>
          </p:nvPr>
        </p:nvGraphicFramePr>
        <p:xfrm>
          <a:off x="2119" y="2118"/>
          <a:ext cx="2116" cy="2116"/>
        </p:xfrm>
        <a:graphic>
          <a:graphicData uri="http://schemas.openxmlformats.org/presentationml/2006/ole">
            <mc:AlternateContent xmlns:mc="http://schemas.openxmlformats.org/markup-compatibility/2006">
              <mc:Choice xmlns:v="urn:schemas-microsoft-com:vml" Requires="v">
                <p:oleObj name="think-cell Slide" r:id="rId4" imgW="383" imgH="385" progId="TCLayout.ActiveDocument.1">
                  <p:embed/>
                </p:oleObj>
              </mc:Choice>
              <mc:Fallback>
                <p:oleObj name="think-cell Slide" r:id="rId4" imgW="383" imgH="385" progId="TCLayout.ActiveDocument.1">
                  <p:embed/>
                  <p:pic>
                    <p:nvPicPr>
                      <p:cNvPr id="6" name="Object 5" hidden="1"/>
                      <p:cNvPicPr/>
                      <p:nvPr/>
                    </p:nvPicPr>
                    <p:blipFill>
                      <a:blip r:embed="rId5"/>
                      <a:stretch>
                        <a:fillRect/>
                      </a:stretch>
                    </p:blipFill>
                    <p:spPr>
                      <a:xfrm>
                        <a:off x="2119" y="2118"/>
                        <a:ext cx="2116" cy="2116"/>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87E6DD68-6990-4912-BAE6-1F183647CE7F}"/>
              </a:ext>
            </a:extLst>
          </p:cNvPr>
          <p:cNvSpPr/>
          <p:nvPr userDrawn="1">
            <p:custDataLst>
              <p:tags r:id="rId2"/>
            </p:custDataLst>
          </p:nvPr>
        </p:nvSpPr>
        <p:spPr>
          <a:xfrm>
            <a:off x="0" y="0"/>
            <a:ext cx="158750" cy="158750"/>
          </a:xfrm>
          <a:prstGeom prst="rect">
            <a:avLst/>
          </a:prstGeom>
          <a:solidFill>
            <a:schemeClr val="tx2"/>
          </a:solidFill>
          <a:ln w="9525">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none" lIns="0" tIns="0" rIns="0" bIns="0" numCol="1" spcCol="0" rtlCol="0" fromWordArt="0" anchor="t" anchorCtr="0" forceAA="0" compatLnSpc="1">
            <a:prstTxWarp prst="textNoShape">
              <a:avLst/>
            </a:prstTxWarp>
            <a:noAutofit/>
          </a:bodyPr>
          <a:lstStyle/>
          <a:p>
            <a:pPr marL="0" lvl="0" indent="0" algn="l" defTabSz="914400" rtl="0" eaLnBrk="1" latinLnBrk="0" hangingPunct="1">
              <a:lnSpc>
                <a:spcPct val="100000"/>
              </a:lnSpc>
              <a:spcBef>
                <a:spcPts val="0"/>
              </a:spcBef>
            </a:pPr>
            <a:endParaRPr lang="en-CA" sz="2600" b="0" i="0" kern="1200" baseline="0">
              <a:solidFill>
                <a:schemeClr val="bg1"/>
              </a:solidFill>
              <a:latin typeface="Lato" panose="020F0502020204030203"/>
              <a:ea typeface="+mj-ea"/>
              <a:cs typeface="Arial" pitchFamily="34" charset="0"/>
              <a:sym typeface="Lato" panose="020F0502020204030203"/>
            </a:endParaRPr>
          </a:p>
        </p:txBody>
      </p:sp>
    </p:spTree>
    <p:extLst>
      <p:ext uri="{BB962C8B-B14F-4D97-AF65-F5344CB8AC3E}">
        <p14:creationId xmlns:p14="http://schemas.microsoft.com/office/powerpoint/2010/main" val="290398044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ntent grey">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custDataLst>
              <p:tags r:id="rId1"/>
            </p:custDataLst>
          </p:nvPr>
        </p:nvGraphicFramePr>
        <p:xfrm>
          <a:off x="2119" y="2118"/>
          <a:ext cx="2116" cy="2116"/>
        </p:xfrm>
        <a:graphic>
          <a:graphicData uri="http://schemas.openxmlformats.org/presentationml/2006/ole">
            <mc:AlternateContent xmlns:mc="http://schemas.openxmlformats.org/markup-compatibility/2006">
              <mc:Choice xmlns:v="urn:schemas-microsoft-com:vml" Requires="v">
                <p:oleObj name="think-cell Slide" r:id="rId4" imgW="383" imgH="385" progId="TCLayout.ActiveDocument.1">
                  <p:embed/>
                </p:oleObj>
              </mc:Choice>
              <mc:Fallback>
                <p:oleObj name="think-cell Slide" r:id="rId4" imgW="383" imgH="385" progId="TCLayout.ActiveDocument.1">
                  <p:embed/>
                  <p:pic>
                    <p:nvPicPr>
                      <p:cNvPr id="6" name="Object 5" hidden="1"/>
                      <p:cNvPicPr/>
                      <p:nvPr/>
                    </p:nvPicPr>
                    <p:blipFill>
                      <a:blip r:embed="rId5"/>
                      <a:stretch>
                        <a:fillRect/>
                      </a:stretch>
                    </p:blipFill>
                    <p:spPr>
                      <a:xfrm>
                        <a:off x="2119" y="2118"/>
                        <a:ext cx="2116" cy="2116"/>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A101005D-3658-43D1-AF2F-F120073CC040}"/>
              </a:ext>
            </a:extLst>
          </p:cNvPr>
          <p:cNvSpPr/>
          <p:nvPr userDrawn="1">
            <p:custDataLst>
              <p:tags r:id="rId2"/>
            </p:custDataLst>
          </p:nvPr>
        </p:nvSpPr>
        <p:spPr>
          <a:xfrm>
            <a:off x="0" y="0"/>
            <a:ext cx="158750" cy="158750"/>
          </a:xfrm>
          <a:prstGeom prst="rect">
            <a:avLst/>
          </a:prstGeom>
          <a:solidFill>
            <a:schemeClr val="tx2"/>
          </a:solidFill>
          <a:ln w="9525">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none" lIns="0" tIns="0" rIns="0" bIns="0" numCol="1" spcCol="0" rtlCol="0" fromWordArt="0" anchor="t" anchorCtr="0" forceAA="0" compatLnSpc="1">
            <a:prstTxWarp prst="textNoShape">
              <a:avLst/>
            </a:prstTxWarp>
            <a:noAutofit/>
          </a:bodyPr>
          <a:lstStyle/>
          <a:p>
            <a:pPr marL="0" lvl="0" indent="0" algn="l" defTabSz="914400" rtl="0" eaLnBrk="1" latinLnBrk="0" hangingPunct="1">
              <a:lnSpc>
                <a:spcPct val="100000"/>
              </a:lnSpc>
              <a:spcBef>
                <a:spcPts val="0"/>
              </a:spcBef>
            </a:pPr>
            <a:endParaRPr lang="en-CA" sz="2600" b="0" i="0" kern="1200" baseline="0">
              <a:solidFill>
                <a:schemeClr val="bg1"/>
              </a:solidFill>
              <a:latin typeface="Lato" panose="020F0502020204030203"/>
              <a:ea typeface="+mj-ea"/>
              <a:cs typeface="Arial" pitchFamily="34" charset="0"/>
              <a:sym typeface="Lato" panose="020F0502020204030203"/>
            </a:endParaRPr>
          </a:p>
        </p:txBody>
      </p:sp>
    </p:spTree>
    <p:extLst>
      <p:ext uri="{BB962C8B-B14F-4D97-AF65-F5344CB8AC3E}">
        <p14:creationId xmlns:p14="http://schemas.microsoft.com/office/powerpoint/2010/main" val="265788027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ntent yellow">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custDataLst>
              <p:tags r:id="rId1"/>
            </p:custDataLst>
          </p:nvPr>
        </p:nvGraphicFramePr>
        <p:xfrm>
          <a:off x="2119" y="2118"/>
          <a:ext cx="2116" cy="2116"/>
        </p:xfrm>
        <a:graphic>
          <a:graphicData uri="http://schemas.openxmlformats.org/presentationml/2006/ole">
            <mc:AlternateContent xmlns:mc="http://schemas.openxmlformats.org/markup-compatibility/2006">
              <mc:Choice xmlns:v="urn:schemas-microsoft-com:vml" Requires="v">
                <p:oleObj name="think-cell Slide" r:id="rId4" imgW="383" imgH="385" progId="TCLayout.ActiveDocument.1">
                  <p:embed/>
                </p:oleObj>
              </mc:Choice>
              <mc:Fallback>
                <p:oleObj name="think-cell Slide" r:id="rId4" imgW="383" imgH="385" progId="TCLayout.ActiveDocument.1">
                  <p:embed/>
                  <p:pic>
                    <p:nvPicPr>
                      <p:cNvPr id="6" name="Object 5" hidden="1"/>
                      <p:cNvPicPr/>
                      <p:nvPr/>
                    </p:nvPicPr>
                    <p:blipFill>
                      <a:blip r:embed="rId5"/>
                      <a:stretch>
                        <a:fillRect/>
                      </a:stretch>
                    </p:blipFill>
                    <p:spPr>
                      <a:xfrm>
                        <a:off x="2119" y="2118"/>
                        <a:ext cx="2116" cy="2116"/>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DC20FB65-5A6B-4197-887C-9B285EF7DB82}"/>
              </a:ext>
            </a:extLst>
          </p:cNvPr>
          <p:cNvSpPr/>
          <p:nvPr userDrawn="1">
            <p:custDataLst>
              <p:tags r:id="rId2"/>
            </p:custDataLst>
          </p:nvPr>
        </p:nvSpPr>
        <p:spPr>
          <a:xfrm>
            <a:off x="0" y="0"/>
            <a:ext cx="158750" cy="158750"/>
          </a:xfrm>
          <a:prstGeom prst="rect">
            <a:avLst/>
          </a:prstGeom>
          <a:solidFill>
            <a:schemeClr val="tx2"/>
          </a:solidFill>
          <a:ln w="9525">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none" lIns="0" tIns="0" rIns="0" bIns="0" numCol="1" spcCol="0" rtlCol="0" fromWordArt="0" anchor="t" anchorCtr="0" forceAA="0" compatLnSpc="1">
            <a:prstTxWarp prst="textNoShape">
              <a:avLst/>
            </a:prstTxWarp>
            <a:noAutofit/>
          </a:bodyPr>
          <a:lstStyle/>
          <a:p>
            <a:pPr marL="0" lvl="0" indent="0" algn="l" defTabSz="914400" rtl="0" eaLnBrk="1" latinLnBrk="0" hangingPunct="1">
              <a:lnSpc>
                <a:spcPct val="100000"/>
              </a:lnSpc>
              <a:spcBef>
                <a:spcPts val="0"/>
              </a:spcBef>
            </a:pPr>
            <a:endParaRPr lang="en-CA" sz="2600" b="0" i="0" kern="1200" baseline="0">
              <a:solidFill>
                <a:schemeClr val="bg1"/>
              </a:solidFill>
              <a:latin typeface="Lato" panose="020F0502020204030203"/>
              <a:ea typeface="+mj-ea"/>
              <a:cs typeface="Arial" pitchFamily="34" charset="0"/>
              <a:sym typeface="Lato" panose="020F0502020204030203"/>
            </a:endParaRPr>
          </a:p>
        </p:txBody>
      </p:sp>
    </p:spTree>
    <p:extLst>
      <p:ext uri="{BB962C8B-B14F-4D97-AF65-F5344CB8AC3E}">
        <p14:creationId xmlns:p14="http://schemas.microsoft.com/office/powerpoint/2010/main" val="367841361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ver grey">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DEE1AA8C-E15D-A44A-9406-A5219CE72065}"/>
              </a:ext>
            </a:extLst>
          </p:cNvPr>
          <p:cNvSpPr/>
          <p:nvPr userDrawn="1"/>
        </p:nvSpPr>
        <p:spPr>
          <a:xfrm>
            <a:off x="0" y="2"/>
            <a:ext cx="12192000" cy="6858000"/>
          </a:xfrm>
          <a:prstGeom prst="rect">
            <a:avLst/>
          </a:prstGeom>
          <a:solidFill>
            <a:srgbClr val="918A87">
              <a:alpha val="94902"/>
            </a:srgbClr>
          </a:solidFill>
          <a:ln w="9525">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defTabSz="914400" rtl="0" eaLnBrk="1" latinLnBrk="0" hangingPunct="1">
              <a:lnSpc>
                <a:spcPct val="100000"/>
              </a:lnSpc>
              <a:spcBef>
                <a:spcPts val="0"/>
              </a:spcBef>
            </a:pPr>
            <a:endParaRPr lang="en-CA" sz="1600" kern="1200">
              <a:solidFill>
                <a:schemeClr val="tx1"/>
              </a:solidFill>
              <a:ea typeface="+mn-ea"/>
              <a:cs typeface="Arial" pitchFamily="34" charset="0"/>
            </a:endParaRPr>
          </a:p>
        </p:txBody>
      </p:sp>
      <p:graphicFrame>
        <p:nvGraphicFramePr>
          <p:cNvPr id="3" name="Object 2" hidden="1"/>
          <p:cNvGraphicFramePr>
            <a:graphicFrameLocks noChangeAspect="1"/>
          </p:cNvGraphicFramePr>
          <p:nvPr userDrawn="1">
            <p:custDataLst>
              <p:tags r:id="rId1"/>
            </p:custDataLst>
          </p:nvPr>
        </p:nvGraphicFramePr>
        <p:xfrm>
          <a:off x="4" y="3"/>
          <a:ext cx="211668" cy="158751"/>
        </p:xfrm>
        <a:graphic>
          <a:graphicData uri="http://schemas.openxmlformats.org/presentationml/2006/ole">
            <mc:AlternateContent xmlns:mc="http://schemas.openxmlformats.org/markup-compatibility/2006">
              <mc:Choice xmlns:v="urn:schemas-microsoft-com:vml" Requires="v">
                <p:oleObj name="think-cell Slide" r:id="rId3" imgW="383" imgH="385" progId="TCLayout.ActiveDocument.1">
                  <p:embed/>
                </p:oleObj>
              </mc:Choice>
              <mc:Fallback>
                <p:oleObj name="think-cell Slide" r:id="rId3" imgW="383" imgH="385" progId="TCLayout.ActiveDocument.1">
                  <p:embed/>
                  <p:pic>
                    <p:nvPicPr>
                      <p:cNvPr id="3" name="Object 2" hidden="1"/>
                      <p:cNvPicPr/>
                      <p:nvPr/>
                    </p:nvPicPr>
                    <p:blipFill>
                      <a:blip r:embed="rId4"/>
                      <a:stretch>
                        <a:fillRect/>
                      </a:stretch>
                    </p:blipFill>
                    <p:spPr>
                      <a:xfrm>
                        <a:off x="4" y="3"/>
                        <a:ext cx="211668" cy="158751"/>
                      </a:xfrm>
                      <a:prstGeom prst="rect">
                        <a:avLst/>
                      </a:prstGeom>
                    </p:spPr>
                  </p:pic>
                </p:oleObj>
              </mc:Fallback>
            </mc:AlternateContent>
          </a:graphicData>
        </a:graphic>
      </p:graphicFrame>
      <p:sp>
        <p:nvSpPr>
          <p:cNvPr id="22" name="Subtitle 2">
            <a:extLst>
              <a:ext uri="{FF2B5EF4-FFF2-40B4-BE49-F238E27FC236}">
                <a16:creationId xmlns:a16="http://schemas.microsoft.com/office/drawing/2014/main" id="{0FEF2971-18CA-A447-B977-0E8BA063D874}"/>
              </a:ext>
            </a:extLst>
          </p:cNvPr>
          <p:cNvSpPr>
            <a:spLocks noGrp="1"/>
          </p:cNvSpPr>
          <p:nvPr>
            <p:ph type="subTitle" idx="1" hasCustomPrompt="1"/>
          </p:nvPr>
        </p:nvSpPr>
        <p:spPr bwMode="gray">
          <a:xfrm>
            <a:off x="3481899" y="3993160"/>
            <a:ext cx="6564923" cy="215444"/>
          </a:xfrm>
          <a:prstGeom prst="rect">
            <a:avLst/>
          </a:prstGeom>
        </p:spPr>
        <p:txBody>
          <a:bodyPr wrap="square" lIns="0" tIns="0" rIns="0" bIns="0" anchor="t">
            <a:spAutoFit/>
          </a:bodyPr>
          <a:lstStyle>
            <a:lvl1pPr marL="0" indent="0" algn="l">
              <a:spcAft>
                <a:spcPts val="0"/>
              </a:spcAft>
              <a:buNone/>
              <a:defRPr sz="1400" b="0" cap="all" spc="300" baseline="0">
                <a:solidFill>
                  <a:schemeClr val="bg1"/>
                </a:solidFill>
                <a:latin typeface="+mn-lt"/>
                <a:cs typeface="Arial" pitchFamily="34" charset="0"/>
              </a:defRPr>
            </a:lvl1pPr>
            <a:lvl2pPr marL="536433" indent="0" algn="ctr">
              <a:buNone/>
              <a:defRPr sz="2300"/>
            </a:lvl2pPr>
            <a:lvl3pPr marL="1072866" indent="0" algn="ctr">
              <a:buNone/>
              <a:defRPr sz="2100"/>
            </a:lvl3pPr>
            <a:lvl4pPr marL="1609298" indent="0" algn="ctr">
              <a:buNone/>
              <a:defRPr sz="1900"/>
            </a:lvl4pPr>
            <a:lvl5pPr marL="2145731" indent="0" algn="ctr">
              <a:buNone/>
              <a:defRPr sz="1900"/>
            </a:lvl5pPr>
            <a:lvl6pPr marL="2682164" indent="0" algn="ctr">
              <a:buNone/>
              <a:defRPr sz="1900"/>
            </a:lvl6pPr>
            <a:lvl7pPr marL="3218597" indent="0" algn="ctr">
              <a:buNone/>
              <a:defRPr sz="1900"/>
            </a:lvl7pPr>
            <a:lvl8pPr marL="3755029" indent="0" algn="ctr">
              <a:buNone/>
              <a:defRPr sz="1900"/>
            </a:lvl8pPr>
            <a:lvl9pPr marL="4291462" indent="0" algn="ctr">
              <a:buNone/>
              <a:defRPr sz="1900"/>
            </a:lvl9pPr>
          </a:lstStyle>
          <a:p>
            <a:r>
              <a:rPr lang="en-CA"/>
              <a:t>Sub-title and date</a:t>
            </a:r>
          </a:p>
        </p:txBody>
      </p:sp>
      <p:sp>
        <p:nvSpPr>
          <p:cNvPr id="23" name="Text Placeholder 6">
            <a:extLst>
              <a:ext uri="{FF2B5EF4-FFF2-40B4-BE49-F238E27FC236}">
                <a16:creationId xmlns:a16="http://schemas.microsoft.com/office/drawing/2014/main" id="{21B53F68-7CEB-4F4B-A468-2B1D397F0E75}"/>
              </a:ext>
            </a:extLst>
          </p:cNvPr>
          <p:cNvSpPr>
            <a:spLocks noGrp="1"/>
          </p:cNvSpPr>
          <p:nvPr>
            <p:ph type="body" sz="quarter" idx="18" hasCustomPrompt="1"/>
          </p:nvPr>
        </p:nvSpPr>
        <p:spPr>
          <a:xfrm>
            <a:off x="3481900" y="2757412"/>
            <a:ext cx="8082916" cy="646331"/>
          </a:xfrm>
          <a:prstGeom prst="rect">
            <a:avLst/>
          </a:prstGeom>
        </p:spPr>
        <p:txBody>
          <a:bodyPr wrap="square" lIns="0" tIns="0" rIns="0" bIns="0" anchor="b">
            <a:spAutoFit/>
          </a:bodyPr>
          <a:lstStyle>
            <a:lvl1pPr marL="0" indent="0">
              <a:buFont typeface="Arial" panose="020B0604020202020204" pitchFamily="34" charset="0"/>
              <a:buNone/>
              <a:defRPr sz="4200" b="0" baseline="0">
                <a:solidFill>
                  <a:schemeClr val="bg1"/>
                </a:solidFill>
                <a:latin typeface="Lato Light" panose="020F0302020204030203" pitchFamily="34" charset="0"/>
              </a:defRPr>
            </a:lvl1pPr>
          </a:lstStyle>
          <a:p>
            <a:pPr lvl="0"/>
            <a:r>
              <a:rPr lang="en-CA"/>
              <a:t>Title is Lato Light 42 point</a:t>
            </a:r>
          </a:p>
        </p:txBody>
      </p:sp>
      <p:cxnSp>
        <p:nvCxnSpPr>
          <p:cNvPr id="24" name="Line">
            <a:extLst>
              <a:ext uri="{FF2B5EF4-FFF2-40B4-BE49-F238E27FC236}">
                <a16:creationId xmlns:a16="http://schemas.microsoft.com/office/drawing/2014/main" id="{E277333D-8D22-DE4D-BED7-4452956ECF14}"/>
              </a:ext>
            </a:extLst>
          </p:cNvPr>
          <p:cNvCxnSpPr>
            <a:cxnSpLocks/>
          </p:cNvCxnSpPr>
          <p:nvPr userDrawn="1"/>
        </p:nvCxnSpPr>
        <p:spPr>
          <a:xfrm>
            <a:off x="3481899" y="3709468"/>
            <a:ext cx="562708" cy="0"/>
          </a:xfrm>
          <a:prstGeom prst="line">
            <a:avLst/>
          </a:prstGeom>
          <a:ln w="28575">
            <a:solidFill>
              <a:srgbClr val="881846"/>
            </a:solidFill>
          </a:ln>
        </p:spPr>
        <p:style>
          <a:lnRef idx="1">
            <a:schemeClr val="accent1"/>
          </a:lnRef>
          <a:fillRef idx="0">
            <a:schemeClr val="accent1"/>
          </a:fillRef>
          <a:effectRef idx="0">
            <a:schemeClr val="accent1"/>
          </a:effectRef>
          <a:fontRef idx="minor">
            <a:schemeClr val="tx1"/>
          </a:fontRef>
        </p:style>
      </p:cxnSp>
      <p:sp>
        <p:nvSpPr>
          <p:cNvPr id="33" name="Rectangle 32">
            <a:extLst>
              <a:ext uri="{FF2B5EF4-FFF2-40B4-BE49-F238E27FC236}">
                <a16:creationId xmlns:a16="http://schemas.microsoft.com/office/drawing/2014/main" id="{36EC3E5E-8C80-C44A-AD67-64D64758C168}"/>
              </a:ext>
            </a:extLst>
          </p:cNvPr>
          <p:cNvSpPr/>
          <p:nvPr userDrawn="1"/>
        </p:nvSpPr>
        <p:spPr>
          <a:xfrm>
            <a:off x="0" y="1695088"/>
            <a:ext cx="2250831" cy="3474237"/>
          </a:xfrm>
          <a:prstGeom prst="rect">
            <a:avLst/>
          </a:prstGeom>
          <a:solidFill>
            <a:srgbClr val="881946"/>
          </a:solidFill>
          <a:ln w="9525">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91440" rIns="182880" bIns="91440" numCol="1" spcCol="0" rtlCol="0" fromWordArt="0" anchor="t" anchorCtr="0" forceAA="0" compatLnSpc="1">
            <a:prstTxWarp prst="textNoShape">
              <a:avLst/>
            </a:prstTxWarp>
            <a:noAutofit/>
          </a:bodyPr>
          <a:lstStyle/>
          <a:p>
            <a:pPr marL="174625" indent="-174625" algn="l" defTabSz="914400" rtl="0" eaLnBrk="1" latinLnBrk="0" hangingPunct="1">
              <a:lnSpc>
                <a:spcPct val="100000"/>
              </a:lnSpc>
              <a:spcBef>
                <a:spcPts val="0"/>
              </a:spcBef>
              <a:buFont typeface="Arial" panose="020B0604020202020204" pitchFamily="34" charset="0"/>
              <a:buChar char="•"/>
            </a:pPr>
            <a:endParaRPr lang="en-CA" sz="1600" kern="1200">
              <a:solidFill>
                <a:schemeClr val="tx1"/>
              </a:solidFill>
              <a:latin typeface="+mj-lt"/>
              <a:ea typeface="+mn-ea"/>
              <a:cs typeface="Arial" pitchFamily="34" charset="0"/>
            </a:endParaRPr>
          </a:p>
        </p:txBody>
      </p:sp>
      <p:sp>
        <p:nvSpPr>
          <p:cNvPr id="4" name="Text Placeholder 3">
            <a:extLst>
              <a:ext uri="{FF2B5EF4-FFF2-40B4-BE49-F238E27FC236}">
                <a16:creationId xmlns:a16="http://schemas.microsoft.com/office/drawing/2014/main" id="{8BDD0874-C429-427A-B983-1D55C4ADA9D5}"/>
              </a:ext>
            </a:extLst>
          </p:cNvPr>
          <p:cNvSpPr>
            <a:spLocks noGrp="1"/>
          </p:cNvSpPr>
          <p:nvPr>
            <p:ph type="body" sz="quarter" idx="19" hasCustomPrompt="1"/>
          </p:nvPr>
        </p:nvSpPr>
        <p:spPr>
          <a:xfrm>
            <a:off x="8409354" y="914401"/>
            <a:ext cx="2571262" cy="1254125"/>
          </a:xfrm>
          <a:prstGeom prst="rect">
            <a:avLst/>
          </a:prstGeom>
        </p:spPr>
        <p:txBody>
          <a:bodyPr/>
          <a:lstStyle>
            <a:lvl1pPr marL="0" indent="0">
              <a:buNone/>
              <a:defRPr i="1">
                <a:solidFill>
                  <a:schemeClr val="bg1"/>
                </a:solidFill>
              </a:defRPr>
            </a:lvl1pPr>
          </a:lstStyle>
          <a:p>
            <a:pPr lvl="0"/>
            <a:r>
              <a:rPr lang="en-CA"/>
              <a:t>To insert photo overlay, refer to instructions at end of deck</a:t>
            </a:r>
          </a:p>
        </p:txBody>
      </p:sp>
      <p:pic>
        <p:nvPicPr>
          <p:cNvPr id="10" name="Picture 9" descr="A picture containing clipart&#10;&#10;Description generated with very high confidence">
            <a:extLst>
              <a:ext uri="{FF2B5EF4-FFF2-40B4-BE49-F238E27FC236}">
                <a16:creationId xmlns:a16="http://schemas.microsoft.com/office/drawing/2014/main" id="{41F27436-4ABB-4F94-AE8B-8E9E9D60E4E9}"/>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291236" y="3121216"/>
            <a:ext cx="1621638" cy="457200"/>
          </a:xfrm>
          <a:prstGeom prst="rect">
            <a:avLst/>
          </a:prstGeom>
        </p:spPr>
      </p:pic>
    </p:spTree>
    <p:extLst>
      <p:ext uri="{BB962C8B-B14F-4D97-AF65-F5344CB8AC3E}">
        <p14:creationId xmlns:p14="http://schemas.microsoft.com/office/powerpoint/2010/main" val="3081375375"/>
      </p:ext>
    </p:extLst>
  </p:cSld>
  <p:clrMapOvr>
    <a:masterClrMapping/>
  </p:clrMapOvr>
  <p:extLst>
    <p:ext uri="{DCECCB84-F9BA-43D5-87BE-67443E8EF086}">
      <p15:sldGuideLst xmlns:p15="http://schemas.microsoft.com/office/powerpoint/2012/main">
        <p15:guide id="1" pos="236">
          <p15:clr>
            <a:srgbClr val="FBAE40"/>
          </p15:clr>
        </p15:guide>
        <p15:guide id="2" orient="horz" pos="2160">
          <p15:clr>
            <a:srgbClr val="FBAE40"/>
          </p15:clr>
        </p15:guide>
        <p15:guide id="3" orient="horz" pos="2298">
          <p15:clr>
            <a:srgbClr val="FBAE40"/>
          </p15:clr>
        </p15:guide>
        <p15:guide id="4" orient="horz" pos="2432">
          <p15:clr>
            <a:srgbClr val="FBAE40"/>
          </p15:clr>
        </p15:guide>
        <p15:guide id="5" orient="horz" pos="2568">
          <p15:clr>
            <a:srgbClr val="FBAE40"/>
          </p15:clr>
        </p15:guide>
        <p15:guide id="6" orient="horz" pos="2702">
          <p15:clr>
            <a:srgbClr val="FBAE40"/>
          </p15:clr>
        </p15:guide>
        <p15:guide id="7" orient="horz" pos="284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ver yellow">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DEE1AA8C-E15D-A44A-9406-A5219CE72065}"/>
              </a:ext>
            </a:extLst>
          </p:cNvPr>
          <p:cNvSpPr/>
          <p:nvPr userDrawn="1"/>
        </p:nvSpPr>
        <p:spPr>
          <a:xfrm>
            <a:off x="4" y="0"/>
            <a:ext cx="12192000" cy="6858000"/>
          </a:xfrm>
          <a:prstGeom prst="rect">
            <a:avLst/>
          </a:prstGeom>
          <a:solidFill>
            <a:srgbClr val="F3B11C">
              <a:alpha val="94902"/>
            </a:srgbClr>
          </a:solidFill>
          <a:ln w="9525">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defTabSz="914400" rtl="0" eaLnBrk="1" latinLnBrk="0" hangingPunct="1">
              <a:lnSpc>
                <a:spcPct val="100000"/>
              </a:lnSpc>
              <a:spcBef>
                <a:spcPts val="0"/>
              </a:spcBef>
            </a:pPr>
            <a:endParaRPr lang="en-CA" sz="1600" kern="1200">
              <a:solidFill>
                <a:schemeClr val="tx1"/>
              </a:solidFill>
              <a:ea typeface="+mn-ea"/>
              <a:cs typeface="Arial" pitchFamily="34" charset="0"/>
            </a:endParaRPr>
          </a:p>
        </p:txBody>
      </p:sp>
      <p:graphicFrame>
        <p:nvGraphicFramePr>
          <p:cNvPr id="3" name="Object 2" hidden="1"/>
          <p:cNvGraphicFramePr>
            <a:graphicFrameLocks noChangeAspect="1"/>
          </p:cNvGraphicFramePr>
          <p:nvPr userDrawn="1">
            <p:custDataLst>
              <p:tags r:id="rId1"/>
            </p:custDataLst>
          </p:nvPr>
        </p:nvGraphicFramePr>
        <p:xfrm>
          <a:off x="4" y="3"/>
          <a:ext cx="211668" cy="158751"/>
        </p:xfrm>
        <a:graphic>
          <a:graphicData uri="http://schemas.openxmlformats.org/presentationml/2006/ole">
            <mc:AlternateContent xmlns:mc="http://schemas.openxmlformats.org/markup-compatibility/2006">
              <mc:Choice xmlns:v="urn:schemas-microsoft-com:vml" Requires="v">
                <p:oleObj name="think-cell Slide" r:id="rId3" imgW="383" imgH="385" progId="TCLayout.ActiveDocument.1">
                  <p:embed/>
                </p:oleObj>
              </mc:Choice>
              <mc:Fallback>
                <p:oleObj name="think-cell Slide" r:id="rId3" imgW="383" imgH="385" progId="TCLayout.ActiveDocument.1">
                  <p:embed/>
                  <p:pic>
                    <p:nvPicPr>
                      <p:cNvPr id="3" name="Object 2" hidden="1"/>
                      <p:cNvPicPr/>
                      <p:nvPr/>
                    </p:nvPicPr>
                    <p:blipFill>
                      <a:blip r:embed="rId4"/>
                      <a:stretch>
                        <a:fillRect/>
                      </a:stretch>
                    </p:blipFill>
                    <p:spPr>
                      <a:xfrm>
                        <a:off x="4" y="3"/>
                        <a:ext cx="211668" cy="158751"/>
                      </a:xfrm>
                      <a:prstGeom prst="rect">
                        <a:avLst/>
                      </a:prstGeom>
                    </p:spPr>
                  </p:pic>
                </p:oleObj>
              </mc:Fallback>
            </mc:AlternateContent>
          </a:graphicData>
        </a:graphic>
      </p:graphicFrame>
      <p:sp>
        <p:nvSpPr>
          <p:cNvPr id="22" name="Subtitle 2">
            <a:extLst>
              <a:ext uri="{FF2B5EF4-FFF2-40B4-BE49-F238E27FC236}">
                <a16:creationId xmlns:a16="http://schemas.microsoft.com/office/drawing/2014/main" id="{0FEF2971-18CA-A447-B977-0E8BA063D874}"/>
              </a:ext>
            </a:extLst>
          </p:cNvPr>
          <p:cNvSpPr>
            <a:spLocks noGrp="1"/>
          </p:cNvSpPr>
          <p:nvPr>
            <p:ph type="subTitle" idx="1" hasCustomPrompt="1"/>
          </p:nvPr>
        </p:nvSpPr>
        <p:spPr bwMode="gray">
          <a:xfrm>
            <a:off x="3481899" y="3993160"/>
            <a:ext cx="6564923" cy="215444"/>
          </a:xfrm>
          <a:prstGeom prst="rect">
            <a:avLst/>
          </a:prstGeom>
        </p:spPr>
        <p:txBody>
          <a:bodyPr wrap="square" lIns="0" tIns="0" rIns="0" bIns="0" anchor="t">
            <a:spAutoFit/>
          </a:bodyPr>
          <a:lstStyle>
            <a:lvl1pPr marL="0" indent="0" algn="l">
              <a:spcAft>
                <a:spcPts val="0"/>
              </a:spcAft>
              <a:buNone/>
              <a:defRPr sz="1400" b="0" cap="all" spc="300" baseline="0">
                <a:solidFill>
                  <a:schemeClr val="bg1"/>
                </a:solidFill>
                <a:latin typeface="+mn-lt"/>
                <a:cs typeface="Arial" pitchFamily="34" charset="0"/>
              </a:defRPr>
            </a:lvl1pPr>
            <a:lvl2pPr marL="536433" indent="0" algn="ctr">
              <a:buNone/>
              <a:defRPr sz="2300"/>
            </a:lvl2pPr>
            <a:lvl3pPr marL="1072866" indent="0" algn="ctr">
              <a:buNone/>
              <a:defRPr sz="2100"/>
            </a:lvl3pPr>
            <a:lvl4pPr marL="1609298" indent="0" algn="ctr">
              <a:buNone/>
              <a:defRPr sz="1900"/>
            </a:lvl4pPr>
            <a:lvl5pPr marL="2145731" indent="0" algn="ctr">
              <a:buNone/>
              <a:defRPr sz="1900"/>
            </a:lvl5pPr>
            <a:lvl6pPr marL="2682164" indent="0" algn="ctr">
              <a:buNone/>
              <a:defRPr sz="1900"/>
            </a:lvl6pPr>
            <a:lvl7pPr marL="3218597" indent="0" algn="ctr">
              <a:buNone/>
              <a:defRPr sz="1900"/>
            </a:lvl7pPr>
            <a:lvl8pPr marL="3755029" indent="0" algn="ctr">
              <a:buNone/>
              <a:defRPr sz="1900"/>
            </a:lvl8pPr>
            <a:lvl9pPr marL="4291462" indent="0" algn="ctr">
              <a:buNone/>
              <a:defRPr sz="1900"/>
            </a:lvl9pPr>
          </a:lstStyle>
          <a:p>
            <a:r>
              <a:rPr lang="en-CA"/>
              <a:t>Sub-title and date</a:t>
            </a:r>
          </a:p>
        </p:txBody>
      </p:sp>
      <p:sp>
        <p:nvSpPr>
          <p:cNvPr id="23" name="Text Placeholder 6">
            <a:extLst>
              <a:ext uri="{FF2B5EF4-FFF2-40B4-BE49-F238E27FC236}">
                <a16:creationId xmlns:a16="http://schemas.microsoft.com/office/drawing/2014/main" id="{21B53F68-7CEB-4F4B-A468-2B1D397F0E75}"/>
              </a:ext>
            </a:extLst>
          </p:cNvPr>
          <p:cNvSpPr>
            <a:spLocks noGrp="1"/>
          </p:cNvSpPr>
          <p:nvPr>
            <p:ph type="body" sz="quarter" idx="18" hasCustomPrompt="1"/>
          </p:nvPr>
        </p:nvSpPr>
        <p:spPr>
          <a:xfrm>
            <a:off x="3481900" y="2757412"/>
            <a:ext cx="8082916" cy="646331"/>
          </a:xfrm>
          <a:prstGeom prst="rect">
            <a:avLst/>
          </a:prstGeom>
        </p:spPr>
        <p:txBody>
          <a:bodyPr wrap="square" lIns="0" tIns="0" rIns="0" bIns="0" anchor="b">
            <a:spAutoFit/>
          </a:bodyPr>
          <a:lstStyle>
            <a:lvl1pPr marL="0" indent="0">
              <a:buFont typeface="Arial" panose="020B0604020202020204" pitchFamily="34" charset="0"/>
              <a:buNone/>
              <a:defRPr sz="4200" b="0" baseline="0">
                <a:solidFill>
                  <a:schemeClr val="bg1"/>
                </a:solidFill>
                <a:latin typeface="Lato Light" panose="020F0302020204030203" pitchFamily="34" charset="0"/>
              </a:defRPr>
            </a:lvl1pPr>
          </a:lstStyle>
          <a:p>
            <a:pPr lvl="0"/>
            <a:r>
              <a:rPr lang="en-CA"/>
              <a:t>Title is Lato Light 42 point</a:t>
            </a:r>
          </a:p>
        </p:txBody>
      </p:sp>
      <p:cxnSp>
        <p:nvCxnSpPr>
          <p:cNvPr id="24" name="Line">
            <a:extLst>
              <a:ext uri="{FF2B5EF4-FFF2-40B4-BE49-F238E27FC236}">
                <a16:creationId xmlns:a16="http://schemas.microsoft.com/office/drawing/2014/main" id="{E277333D-8D22-DE4D-BED7-4452956ECF14}"/>
              </a:ext>
            </a:extLst>
          </p:cNvPr>
          <p:cNvCxnSpPr>
            <a:cxnSpLocks/>
          </p:cNvCxnSpPr>
          <p:nvPr userDrawn="1"/>
        </p:nvCxnSpPr>
        <p:spPr>
          <a:xfrm>
            <a:off x="3481899" y="3709468"/>
            <a:ext cx="562708" cy="0"/>
          </a:xfrm>
          <a:prstGeom prst="line">
            <a:avLst/>
          </a:prstGeom>
          <a:ln w="28575">
            <a:solidFill>
              <a:srgbClr val="881846"/>
            </a:solidFill>
          </a:ln>
        </p:spPr>
        <p:style>
          <a:lnRef idx="1">
            <a:schemeClr val="accent1"/>
          </a:lnRef>
          <a:fillRef idx="0">
            <a:schemeClr val="accent1"/>
          </a:fillRef>
          <a:effectRef idx="0">
            <a:schemeClr val="accent1"/>
          </a:effectRef>
          <a:fontRef idx="minor">
            <a:schemeClr val="tx1"/>
          </a:fontRef>
        </p:style>
      </p:cxnSp>
      <p:sp>
        <p:nvSpPr>
          <p:cNvPr id="33" name="Rectangle 32">
            <a:extLst>
              <a:ext uri="{FF2B5EF4-FFF2-40B4-BE49-F238E27FC236}">
                <a16:creationId xmlns:a16="http://schemas.microsoft.com/office/drawing/2014/main" id="{36EC3E5E-8C80-C44A-AD67-64D64758C168}"/>
              </a:ext>
            </a:extLst>
          </p:cNvPr>
          <p:cNvSpPr/>
          <p:nvPr userDrawn="1"/>
        </p:nvSpPr>
        <p:spPr>
          <a:xfrm>
            <a:off x="0" y="1695088"/>
            <a:ext cx="2250831" cy="3474237"/>
          </a:xfrm>
          <a:prstGeom prst="rect">
            <a:avLst/>
          </a:prstGeom>
          <a:solidFill>
            <a:srgbClr val="881946"/>
          </a:solidFill>
          <a:ln w="9525">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91440" rIns="182880" bIns="91440" numCol="1" spcCol="0" rtlCol="0" fromWordArt="0" anchor="t" anchorCtr="0" forceAA="0" compatLnSpc="1">
            <a:prstTxWarp prst="textNoShape">
              <a:avLst/>
            </a:prstTxWarp>
            <a:noAutofit/>
          </a:bodyPr>
          <a:lstStyle/>
          <a:p>
            <a:pPr marL="174625" indent="-174625" algn="l" defTabSz="914400" rtl="0" eaLnBrk="1" latinLnBrk="0" hangingPunct="1">
              <a:lnSpc>
                <a:spcPct val="100000"/>
              </a:lnSpc>
              <a:spcBef>
                <a:spcPts val="0"/>
              </a:spcBef>
              <a:buFont typeface="Arial" panose="020B0604020202020204" pitchFamily="34" charset="0"/>
              <a:buChar char="•"/>
            </a:pPr>
            <a:endParaRPr lang="en-CA" sz="1600" kern="1200">
              <a:solidFill>
                <a:schemeClr val="tx1"/>
              </a:solidFill>
              <a:latin typeface="+mj-lt"/>
              <a:ea typeface="+mn-ea"/>
              <a:cs typeface="Arial" pitchFamily="34" charset="0"/>
            </a:endParaRPr>
          </a:p>
        </p:txBody>
      </p:sp>
      <p:sp>
        <p:nvSpPr>
          <p:cNvPr id="10" name="Text Placeholder 3">
            <a:extLst>
              <a:ext uri="{FF2B5EF4-FFF2-40B4-BE49-F238E27FC236}">
                <a16:creationId xmlns:a16="http://schemas.microsoft.com/office/drawing/2014/main" id="{81A3603C-679D-4F76-BE5B-3D88C80F5137}"/>
              </a:ext>
            </a:extLst>
          </p:cNvPr>
          <p:cNvSpPr>
            <a:spLocks noGrp="1"/>
          </p:cNvSpPr>
          <p:nvPr>
            <p:ph type="body" sz="quarter" idx="19" hasCustomPrompt="1"/>
          </p:nvPr>
        </p:nvSpPr>
        <p:spPr>
          <a:xfrm>
            <a:off x="8409354" y="914401"/>
            <a:ext cx="2571262" cy="1254125"/>
          </a:xfrm>
          <a:prstGeom prst="rect">
            <a:avLst/>
          </a:prstGeom>
        </p:spPr>
        <p:txBody>
          <a:bodyPr/>
          <a:lstStyle>
            <a:lvl1pPr marL="0" indent="0">
              <a:buNone/>
              <a:defRPr i="1">
                <a:solidFill>
                  <a:schemeClr val="bg1"/>
                </a:solidFill>
              </a:defRPr>
            </a:lvl1pPr>
          </a:lstStyle>
          <a:p>
            <a:pPr lvl="0"/>
            <a:r>
              <a:rPr lang="en-CA"/>
              <a:t>To insert photo overlay, refer to instructions at end of deck</a:t>
            </a:r>
          </a:p>
        </p:txBody>
      </p:sp>
      <p:pic>
        <p:nvPicPr>
          <p:cNvPr id="12" name="Picture 11" descr="A picture containing clipart&#10;&#10;Description generated with very high confidence">
            <a:extLst>
              <a:ext uri="{FF2B5EF4-FFF2-40B4-BE49-F238E27FC236}">
                <a16:creationId xmlns:a16="http://schemas.microsoft.com/office/drawing/2014/main" id="{732931CE-92A4-4387-861A-5BBD536C00E8}"/>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291236" y="3121216"/>
            <a:ext cx="1621638" cy="457200"/>
          </a:xfrm>
          <a:prstGeom prst="rect">
            <a:avLst/>
          </a:prstGeom>
        </p:spPr>
      </p:pic>
    </p:spTree>
    <p:extLst>
      <p:ext uri="{BB962C8B-B14F-4D97-AF65-F5344CB8AC3E}">
        <p14:creationId xmlns:p14="http://schemas.microsoft.com/office/powerpoint/2010/main" val="1053183548"/>
      </p:ext>
    </p:extLst>
  </p:cSld>
  <p:clrMapOvr>
    <a:masterClrMapping/>
  </p:clrMapOvr>
  <p:extLst>
    <p:ext uri="{DCECCB84-F9BA-43D5-87BE-67443E8EF086}">
      <p15:sldGuideLst xmlns:p15="http://schemas.microsoft.com/office/powerpoint/2012/main">
        <p15:guide id="1" pos="236">
          <p15:clr>
            <a:srgbClr val="FBAE40"/>
          </p15:clr>
        </p15:guide>
        <p15:guide id="2" orient="horz" pos="2160">
          <p15:clr>
            <a:srgbClr val="FBAE40"/>
          </p15:clr>
        </p15:guide>
        <p15:guide id="3" orient="horz" pos="2298">
          <p15:clr>
            <a:srgbClr val="FBAE40"/>
          </p15:clr>
        </p15:guide>
        <p15:guide id="4" orient="horz" pos="2432">
          <p15:clr>
            <a:srgbClr val="FBAE40"/>
          </p15:clr>
        </p15:guide>
        <p15:guide id="5" orient="horz" pos="2568">
          <p15:clr>
            <a:srgbClr val="FBAE40"/>
          </p15:clr>
        </p15:guide>
        <p15:guide id="6" orient="horz" pos="2702">
          <p15:clr>
            <a:srgbClr val="FBAE40"/>
          </p15:clr>
        </p15:guide>
        <p15:guide id="7" orient="horz" pos="2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6" y="274639"/>
            <a:ext cx="6928959" cy="845016"/>
          </a:xfrm>
        </p:spPr>
        <p:txBody>
          <a:bodyPr/>
          <a:lstStyle/>
          <a:p>
            <a:r>
              <a:rPr lang="en-US"/>
              <a:t>Click to edit Master title style</a:t>
            </a:r>
          </a:p>
        </p:txBody>
      </p:sp>
      <p:sp>
        <p:nvSpPr>
          <p:cNvPr id="3" name="Content Placeholder 2"/>
          <p:cNvSpPr>
            <a:spLocks noGrp="1"/>
          </p:cNvSpPr>
          <p:nvPr>
            <p:ph sz="half" idx="1"/>
          </p:nvPr>
        </p:nvSpPr>
        <p:spPr>
          <a:xfrm>
            <a:off x="609600" y="1189554"/>
            <a:ext cx="5384800" cy="4736943"/>
          </a:xfrm>
        </p:spPr>
        <p:txBody>
          <a:bodyPr/>
          <a:lstStyle>
            <a:lvl1pPr>
              <a:defRPr sz="3200"/>
            </a:lvl1pPr>
            <a:lvl2pPr>
              <a:defRPr sz="2400"/>
            </a:lvl2pPr>
            <a:lvl3pPr>
              <a:defRPr sz="2400"/>
            </a:lvl3pPr>
            <a:lvl4pPr>
              <a:defRPr sz="2100"/>
            </a:lvl4pPr>
            <a:lvl5pPr>
              <a:defRPr sz="19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189554"/>
            <a:ext cx="5384800" cy="4736943"/>
          </a:xfrm>
        </p:spPr>
        <p:txBody>
          <a:bodyPr/>
          <a:lstStyle>
            <a:lvl1pPr>
              <a:defRPr sz="3200"/>
            </a:lvl1pPr>
            <a:lvl2pPr>
              <a:defRPr sz="2400"/>
            </a:lvl2pPr>
            <a:lvl3pPr>
              <a:defRPr sz="2400"/>
            </a:lvl3pPr>
            <a:lvl4pPr>
              <a:defRPr sz="2100"/>
            </a:lvl4pPr>
            <a:lvl5pPr>
              <a:defRPr sz="19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DE1C4AF0-AB82-6346-890A-EF599C777360}" type="slidenum">
              <a:rPr lang="en-US" smtClean="0"/>
              <a:t>‹#›</a:t>
            </a:fld>
            <a:endParaRPr lang="en-US"/>
          </a:p>
        </p:txBody>
      </p:sp>
      <p:sp>
        <p:nvSpPr>
          <p:cNvPr id="8" name="Footer Placeholder 4"/>
          <p:cNvSpPr>
            <a:spLocks noGrp="1"/>
          </p:cNvSpPr>
          <p:nvPr>
            <p:ph type="ftr" sz="quarter" idx="3"/>
          </p:nvPr>
        </p:nvSpPr>
        <p:spPr>
          <a:xfrm>
            <a:off x="609600" y="5998384"/>
            <a:ext cx="3860800" cy="307761"/>
          </a:xfrm>
          <a:prstGeom prst="rect">
            <a:avLst/>
          </a:prstGeom>
        </p:spPr>
        <p:txBody>
          <a:bodyPr/>
          <a:lstStyle>
            <a:lvl1pPr>
              <a:defRPr sz="1900"/>
            </a:lvl1pPr>
          </a:lstStyle>
          <a:p>
            <a:endParaRPr lang="en-US"/>
          </a:p>
        </p:txBody>
      </p:sp>
      <p:pic>
        <p:nvPicPr>
          <p:cNvPr id="9" name="Picture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603715" y="268983"/>
            <a:ext cx="3978684" cy="924224"/>
          </a:xfrm>
          <a:prstGeom prst="rect">
            <a:avLst/>
          </a:prstGeom>
        </p:spPr>
      </p:pic>
    </p:spTree>
    <p:extLst>
      <p:ext uri="{BB962C8B-B14F-4D97-AF65-F5344CB8AC3E}">
        <p14:creationId xmlns:p14="http://schemas.microsoft.com/office/powerpoint/2010/main" val="387019544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ver blue_client logo">
    <p:bg>
      <p:bgPr>
        <a:solidFill>
          <a:schemeClr val="bg1"/>
        </a:solidFill>
        <a:effectLst/>
      </p:bgPr>
    </p:bg>
    <p:spTree>
      <p:nvGrpSpPr>
        <p:cNvPr id="1" name=""/>
        <p:cNvGrpSpPr/>
        <p:nvPr/>
      </p:nvGrpSpPr>
      <p:grpSpPr>
        <a:xfrm>
          <a:off x="0" y="0"/>
          <a:ext cx="0" cy="0"/>
          <a:chOff x="0" y="0"/>
          <a:chExt cx="0" cy="0"/>
        </a:xfrm>
      </p:grpSpPr>
      <p:pic>
        <p:nvPicPr>
          <p:cNvPr id="7" name="PHOTO">
            <a:extLst>
              <a:ext uri="{FF2B5EF4-FFF2-40B4-BE49-F238E27FC236}">
                <a16:creationId xmlns:a16="http://schemas.microsoft.com/office/drawing/2014/main" id="{DF6BBDFA-831E-294E-AE6C-3C15E63945CC}"/>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5" name="Rectangle 4">
            <a:extLst>
              <a:ext uri="{FF2B5EF4-FFF2-40B4-BE49-F238E27FC236}">
                <a16:creationId xmlns:a16="http://schemas.microsoft.com/office/drawing/2014/main" id="{95A56A69-0F22-8E45-A819-2CCCFDD53A64}"/>
              </a:ext>
            </a:extLst>
          </p:cNvPr>
          <p:cNvSpPr/>
          <p:nvPr userDrawn="1"/>
        </p:nvSpPr>
        <p:spPr>
          <a:xfrm>
            <a:off x="0" y="2"/>
            <a:ext cx="12192000" cy="6858000"/>
          </a:xfrm>
          <a:prstGeom prst="rect">
            <a:avLst/>
          </a:prstGeom>
          <a:solidFill>
            <a:srgbClr val="0889A8">
              <a:alpha val="89804"/>
            </a:srgbClr>
          </a:solidFill>
          <a:ln w="9525">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defTabSz="914400" rtl="0" eaLnBrk="1" latinLnBrk="0" hangingPunct="1">
              <a:lnSpc>
                <a:spcPct val="100000"/>
              </a:lnSpc>
              <a:spcBef>
                <a:spcPts val="0"/>
              </a:spcBef>
            </a:pPr>
            <a:endParaRPr lang="en-CA" sz="1600" kern="1200">
              <a:solidFill>
                <a:schemeClr val="tx1"/>
              </a:solidFill>
              <a:ea typeface="+mn-ea"/>
              <a:cs typeface="Arial" pitchFamily="34" charset="0"/>
            </a:endParaRPr>
          </a:p>
        </p:txBody>
      </p:sp>
      <p:sp>
        <p:nvSpPr>
          <p:cNvPr id="4" name="Rectangle 3">
            <a:extLst>
              <a:ext uri="{FF2B5EF4-FFF2-40B4-BE49-F238E27FC236}">
                <a16:creationId xmlns:a16="http://schemas.microsoft.com/office/drawing/2014/main" id="{5C85070F-B826-0945-8FE1-66C969558BFD}"/>
              </a:ext>
            </a:extLst>
          </p:cNvPr>
          <p:cNvSpPr/>
          <p:nvPr userDrawn="1"/>
        </p:nvSpPr>
        <p:spPr>
          <a:xfrm>
            <a:off x="0" y="6165850"/>
            <a:ext cx="12192000" cy="692150"/>
          </a:xfrm>
          <a:prstGeom prst="rect">
            <a:avLst/>
          </a:prstGeom>
          <a:solidFill>
            <a:schemeClr val="bg1"/>
          </a:solidFill>
          <a:ln w="9525">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defTabSz="914400" rtl="0" eaLnBrk="1" latinLnBrk="0" hangingPunct="1">
              <a:lnSpc>
                <a:spcPct val="100000"/>
              </a:lnSpc>
              <a:spcBef>
                <a:spcPts val="0"/>
              </a:spcBef>
            </a:pPr>
            <a:endParaRPr lang="en-CA" sz="1600" kern="1200">
              <a:solidFill>
                <a:schemeClr val="tx1"/>
              </a:solidFill>
              <a:ea typeface="+mn-ea"/>
              <a:cs typeface="Arial" pitchFamily="34" charset="0"/>
            </a:endParaRPr>
          </a:p>
        </p:txBody>
      </p:sp>
      <p:graphicFrame>
        <p:nvGraphicFramePr>
          <p:cNvPr id="3" name="Object 2" hidden="1"/>
          <p:cNvGraphicFramePr>
            <a:graphicFrameLocks noChangeAspect="1"/>
          </p:cNvGraphicFramePr>
          <p:nvPr userDrawn="1">
            <p:custDataLst>
              <p:tags r:id="rId1"/>
            </p:custDataLst>
          </p:nvPr>
        </p:nvGraphicFramePr>
        <p:xfrm>
          <a:off x="4" y="3"/>
          <a:ext cx="211668" cy="158751"/>
        </p:xfrm>
        <a:graphic>
          <a:graphicData uri="http://schemas.openxmlformats.org/presentationml/2006/ole">
            <mc:AlternateContent xmlns:mc="http://schemas.openxmlformats.org/markup-compatibility/2006">
              <mc:Choice xmlns:v="urn:schemas-microsoft-com:vml" Requires="v">
                <p:oleObj name="think-cell Slide" r:id="rId4" imgW="383" imgH="385" progId="TCLayout.ActiveDocument.1">
                  <p:embed/>
                </p:oleObj>
              </mc:Choice>
              <mc:Fallback>
                <p:oleObj name="think-cell Slide" r:id="rId4" imgW="383" imgH="385" progId="TCLayout.ActiveDocument.1">
                  <p:embed/>
                  <p:pic>
                    <p:nvPicPr>
                      <p:cNvPr id="3" name="Object 2" hidden="1"/>
                      <p:cNvPicPr/>
                      <p:nvPr/>
                    </p:nvPicPr>
                    <p:blipFill>
                      <a:blip r:embed="rId5"/>
                      <a:stretch>
                        <a:fillRect/>
                      </a:stretch>
                    </p:blipFill>
                    <p:spPr>
                      <a:xfrm>
                        <a:off x="4" y="3"/>
                        <a:ext cx="211668" cy="158751"/>
                      </a:xfrm>
                      <a:prstGeom prst="rect">
                        <a:avLst/>
                      </a:prstGeom>
                    </p:spPr>
                  </p:pic>
                </p:oleObj>
              </mc:Fallback>
            </mc:AlternateContent>
          </a:graphicData>
        </a:graphic>
      </p:graphicFrame>
      <p:sp>
        <p:nvSpPr>
          <p:cNvPr id="25" name="Subtitle 2"/>
          <p:cNvSpPr>
            <a:spLocks noGrp="1"/>
          </p:cNvSpPr>
          <p:nvPr>
            <p:ph type="subTitle" idx="1" hasCustomPrompt="1"/>
          </p:nvPr>
        </p:nvSpPr>
        <p:spPr bwMode="gray">
          <a:xfrm>
            <a:off x="3481899" y="3505480"/>
            <a:ext cx="6564923" cy="215444"/>
          </a:xfrm>
          <a:prstGeom prst="rect">
            <a:avLst/>
          </a:prstGeom>
        </p:spPr>
        <p:txBody>
          <a:bodyPr wrap="square" lIns="0" tIns="0" rIns="0" bIns="0" anchor="t">
            <a:spAutoFit/>
          </a:bodyPr>
          <a:lstStyle>
            <a:lvl1pPr marL="0" indent="0" algn="l">
              <a:spcAft>
                <a:spcPts val="0"/>
              </a:spcAft>
              <a:buNone/>
              <a:defRPr sz="1400" b="0" cap="all" spc="300" baseline="0">
                <a:solidFill>
                  <a:schemeClr val="bg1"/>
                </a:solidFill>
                <a:latin typeface="+mn-lt"/>
                <a:cs typeface="Arial" pitchFamily="34" charset="0"/>
              </a:defRPr>
            </a:lvl1pPr>
            <a:lvl2pPr marL="536433" indent="0" algn="ctr">
              <a:buNone/>
              <a:defRPr sz="2300"/>
            </a:lvl2pPr>
            <a:lvl3pPr marL="1072866" indent="0" algn="ctr">
              <a:buNone/>
              <a:defRPr sz="2100"/>
            </a:lvl3pPr>
            <a:lvl4pPr marL="1609298" indent="0" algn="ctr">
              <a:buNone/>
              <a:defRPr sz="1900"/>
            </a:lvl4pPr>
            <a:lvl5pPr marL="2145731" indent="0" algn="ctr">
              <a:buNone/>
              <a:defRPr sz="1900"/>
            </a:lvl5pPr>
            <a:lvl6pPr marL="2682164" indent="0" algn="ctr">
              <a:buNone/>
              <a:defRPr sz="1900"/>
            </a:lvl6pPr>
            <a:lvl7pPr marL="3218597" indent="0" algn="ctr">
              <a:buNone/>
              <a:defRPr sz="1900"/>
            </a:lvl7pPr>
            <a:lvl8pPr marL="3755029" indent="0" algn="ctr">
              <a:buNone/>
              <a:defRPr sz="1900"/>
            </a:lvl8pPr>
            <a:lvl9pPr marL="4291462" indent="0" algn="ctr">
              <a:buNone/>
              <a:defRPr sz="1900"/>
            </a:lvl9pPr>
          </a:lstStyle>
          <a:p>
            <a:r>
              <a:rPr lang="en-CA"/>
              <a:t>Sub-title and date</a:t>
            </a:r>
          </a:p>
        </p:txBody>
      </p:sp>
      <p:sp>
        <p:nvSpPr>
          <p:cNvPr id="21" name="Text Placeholder 6"/>
          <p:cNvSpPr>
            <a:spLocks noGrp="1"/>
          </p:cNvSpPr>
          <p:nvPr>
            <p:ph type="body" sz="quarter" idx="18" hasCustomPrompt="1"/>
          </p:nvPr>
        </p:nvSpPr>
        <p:spPr>
          <a:xfrm>
            <a:off x="3481900" y="2269732"/>
            <a:ext cx="8082916" cy="646331"/>
          </a:xfrm>
          <a:prstGeom prst="rect">
            <a:avLst/>
          </a:prstGeom>
        </p:spPr>
        <p:txBody>
          <a:bodyPr wrap="square" lIns="0" tIns="0" rIns="0" bIns="0" anchor="b">
            <a:spAutoFit/>
          </a:bodyPr>
          <a:lstStyle>
            <a:lvl1pPr marL="0" indent="0">
              <a:buFont typeface="Arial" panose="020B0604020202020204" pitchFamily="34" charset="0"/>
              <a:buNone/>
              <a:defRPr sz="4200" b="0" baseline="0">
                <a:solidFill>
                  <a:schemeClr val="bg1"/>
                </a:solidFill>
                <a:latin typeface="Lato Light" panose="020F0302020204030203" pitchFamily="34" charset="0"/>
              </a:defRPr>
            </a:lvl1pPr>
          </a:lstStyle>
          <a:p>
            <a:pPr lvl="0"/>
            <a:r>
              <a:rPr lang="en-CA"/>
              <a:t>Title is Lato Light 42 point</a:t>
            </a:r>
          </a:p>
        </p:txBody>
      </p:sp>
      <p:sp>
        <p:nvSpPr>
          <p:cNvPr id="2" name="Rectangle 1"/>
          <p:cNvSpPr/>
          <p:nvPr userDrawn="1"/>
        </p:nvSpPr>
        <p:spPr>
          <a:xfrm>
            <a:off x="0" y="1373990"/>
            <a:ext cx="2250831" cy="3474237"/>
          </a:xfrm>
          <a:prstGeom prst="rect">
            <a:avLst/>
          </a:prstGeom>
          <a:solidFill>
            <a:srgbClr val="881946"/>
          </a:solidFill>
          <a:ln w="9525">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91440" rIns="182880" bIns="91440" numCol="1" spcCol="0" rtlCol="0" fromWordArt="0" anchor="t" anchorCtr="0" forceAA="0" compatLnSpc="1">
            <a:prstTxWarp prst="textNoShape">
              <a:avLst/>
            </a:prstTxWarp>
            <a:noAutofit/>
          </a:bodyPr>
          <a:lstStyle/>
          <a:p>
            <a:pPr marL="174625" indent="-174625" algn="l" defTabSz="914400" rtl="0" eaLnBrk="1" latinLnBrk="0" hangingPunct="1">
              <a:lnSpc>
                <a:spcPct val="100000"/>
              </a:lnSpc>
              <a:spcBef>
                <a:spcPts val="0"/>
              </a:spcBef>
              <a:buFont typeface="Arial" panose="020B0604020202020204" pitchFamily="34" charset="0"/>
              <a:buChar char="•"/>
            </a:pPr>
            <a:endParaRPr lang="en-CA" sz="1600" kern="1200">
              <a:solidFill>
                <a:schemeClr val="tx1"/>
              </a:solidFill>
              <a:latin typeface="+mj-lt"/>
              <a:ea typeface="+mn-ea"/>
              <a:cs typeface="Arial" pitchFamily="34" charset="0"/>
            </a:endParaRPr>
          </a:p>
        </p:txBody>
      </p:sp>
      <p:cxnSp>
        <p:nvCxnSpPr>
          <p:cNvPr id="13" name="Line"/>
          <p:cNvCxnSpPr>
            <a:cxnSpLocks/>
          </p:cNvCxnSpPr>
          <p:nvPr userDrawn="1"/>
        </p:nvCxnSpPr>
        <p:spPr>
          <a:xfrm>
            <a:off x="3481899" y="3221788"/>
            <a:ext cx="562708" cy="0"/>
          </a:xfrm>
          <a:prstGeom prst="line">
            <a:avLst/>
          </a:prstGeom>
          <a:ln w="28575">
            <a:solidFill>
              <a:srgbClr val="881846"/>
            </a:solidFill>
          </a:ln>
        </p:spPr>
        <p:style>
          <a:lnRef idx="1">
            <a:schemeClr val="accent1"/>
          </a:lnRef>
          <a:fillRef idx="0">
            <a:schemeClr val="accent1"/>
          </a:fillRef>
          <a:effectRef idx="0">
            <a:schemeClr val="accent1"/>
          </a:effectRef>
          <a:fontRef idx="minor">
            <a:schemeClr val="tx1"/>
          </a:fontRef>
        </p:style>
      </p:cxnSp>
      <p:sp>
        <p:nvSpPr>
          <p:cNvPr id="41" name="Picture Placeholder 4"/>
          <p:cNvSpPr>
            <a:spLocks noGrp="1"/>
          </p:cNvSpPr>
          <p:nvPr>
            <p:ph type="pic" sz="quarter" idx="19" hasCustomPrompt="1"/>
          </p:nvPr>
        </p:nvSpPr>
        <p:spPr>
          <a:xfrm>
            <a:off x="4269587" y="6321805"/>
            <a:ext cx="3652828" cy="399402"/>
          </a:xfrm>
          <a:prstGeom prst="rect">
            <a:avLst/>
          </a:prstGeom>
        </p:spPr>
        <p:txBody>
          <a:bodyPr anchor="ctr">
            <a:noAutofit/>
          </a:bodyPr>
          <a:lstStyle>
            <a:lvl1pPr marL="0" indent="0" algn="ctr">
              <a:buNone/>
              <a:defRPr>
                <a:solidFill>
                  <a:srgbClr val="606060"/>
                </a:solidFill>
              </a:defRPr>
            </a:lvl1pPr>
          </a:lstStyle>
          <a:p>
            <a:r>
              <a:rPr lang="en-CA"/>
              <a:t>Add client logo</a:t>
            </a:r>
          </a:p>
        </p:txBody>
      </p:sp>
      <p:pic>
        <p:nvPicPr>
          <p:cNvPr id="14" name="Picture 13" descr="A picture containing clipart&#10;&#10;Description generated with very high confidence">
            <a:extLst>
              <a:ext uri="{FF2B5EF4-FFF2-40B4-BE49-F238E27FC236}">
                <a16:creationId xmlns:a16="http://schemas.microsoft.com/office/drawing/2014/main" id="{A799183C-5D1C-46B5-B4DA-ECBD443DEC9D}"/>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291236" y="2815276"/>
            <a:ext cx="1621638" cy="457200"/>
          </a:xfrm>
          <a:prstGeom prst="rect">
            <a:avLst/>
          </a:prstGeom>
        </p:spPr>
      </p:pic>
    </p:spTree>
    <p:extLst>
      <p:ext uri="{BB962C8B-B14F-4D97-AF65-F5344CB8AC3E}">
        <p14:creationId xmlns:p14="http://schemas.microsoft.com/office/powerpoint/2010/main" val="1609164363"/>
      </p:ext>
    </p:extLst>
  </p:cSld>
  <p:clrMapOvr>
    <a:masterClrMapping/>
  </p:clrMapOvr>
  <p:extLst>
    <p:ext uri="{DCECCB84-F9BA-43D5-87BE-67443E8EF086}">
      <p15:sldGuideLst xmlns:p15="http://schemas.microsoft.com/office/powerpoint/2012/main">
        <p15:guide id="1" pos="236">
          <p15:clr>
            <a:srgbClr val="FBAE40"/>
          </p15:clr>
        </p15:guide>
        <p15:guide id="2" orient="horz" pos="2106">
          <p15:clr>
            <a:srgbClr val="FBAE40"/>
          </p15:clr>
        </p15:guide>
        <p15:guide id="3" orient="horz" pos="1968">
          <p15:clr>
            <a:srgbClr val="FBAE40"/>
          </p15:clr>
        </p15:guide>
        <p15:guide id="4" pos="886">
          <p15:clr>
            <a:srgbClr val="FBAE40"/>
          </p15:clr>
        </p15:guide>
        <p15:guide id="5" orient="horz" pos="2376">
          <p15:clr>
            <a:srgbClr val="FBAE40"/>
          </p15:clr>
        </p15:guide>
        <p15:guide id="6" orient="horz" pos="2240">
          <p15:clr>
            <a:srgbClr val="FBAE40"/>
          </p15:clr>
        </p15:guide>
        <p15:guide id="7" orient="horz" pos="2510">
          <p15:clr>
            <a:srgbClr val="FBAE40"/>
          </p15:clr>
        </p15:guide>
        <p15:guide id="8" orient="horz" pos="2646">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ver grey_client logo">
    <p:bg>
      <p:bgPr>
        <a:solidFill>
          <a:schemeClr val="bg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5A56A69-0F22-8E45-A819-2CCCFDD53A64}"/>
              </a:ext>
            </a:extLst>
          </p:cNvPr>
          <p:cNvSpPr/>
          <p:nvPr userDrawn="1"/>
        </p:nvSpPr>
        <p:spPr>
          <a:xfrm>
            <a:off x="1150" y="2"/>
            <a:ext cx="12192000" cy="6858000"/>
          </a:xfrm>
          <a:prstGeom prst="rect">
            <a:avLst/>
          </a:prstGeom>
          <a:solidFill>
            <a:srgbClr val="918A87">
              <a:alpha val="89804"/>
            </a:srgbClr>
          </a:solidFill>
          <a:ln w="9525">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defTabSz="914400" rtl="0" eaLnBrk="1" latinLnBrk="0" hangingPunct="1">
              <a:lnSpc>
                <a:spcPct val="100000"/>
              </a:lnSpc>
              <a:spcBef>
                <a:spcPts val="0"/>
              </a:spcBef>
            </a:pPr>
            <a:endParaRPr lang="en-CA" sz="1600" kern="1200">
              <a:solidFill>
                <a:schemeClr val="tx1"/>
              </a:solidFill>
              <a:ea typeface="+mn-ea"/>
              <a:cs typeface="Arial" pitchFamily="34" charset="0"/>
            </a:endParaRPr>
          </a:p>
        </p:txBody>
      </p:sp>
      <p:sp>
        <p:nvSpPr>
          <p:cNvPr id="4" name="Rectangle 3">
            <a:extLst>
              <a:ext uri="{FF2B5EF4-FFF2-40B4-BE49-F238E27FC236}">
                <a16:creationId xmlns:a16="http://schemas.microsoft.com/office/drawing/2014/main" id="{5C85070F-B826-0945-8FE1-66C969558BFD}"/>
              </a:ext>
            </a:extLst>
          </p:cNvPr>
          <p:cNvSpPr/>
          <p:nvPr userDrawn="1"/>
        </p:nvSpPr>
        <p:spPr>
          <a:xfrm>
            <a:off x="0" y="6165850"/>
            <a:ext cx="12192000" cy="692150"/>
          </a:xfrm>
          <a:prstGeom prst="rect">
            <a:avLst/>
          </a:prstGeom>
          <a:solidFill>
            <a:schemeClr val="bg1"/>
          </a:solidFill>
          <a:ln w="9525">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defTabSz="914400" rtl="0" eaLnBrk="1" latinLnBrk="0" hangingPunct="1">
              <a:lnSpc>
                <a:spcPct val="100000"/>
              </a:lnSpc>
              <a:spcBef>
                <a:spcPts val="0"/>
              </a:spcBef>
            </a:pPr>
            <a:endParaRPr lang="en-CA" sz="1600" kern="1200">
              <a:solidFill>
                <a:schemeClr val="tx1"/>
              </a:solidFill>
              <a:ea typeface="+mn-ea"/>
              <a:cs typeface="Arial" pitchFamily="34" charset="0"/>
            </a:endParaRPr>
          </a:p>
        </p:txBody>
      </p:sp>
      <p:graphicFrame>
        <p:nvGraphicFramePr>
          <p:cNvPr id="3" name="Object 2" hidden="1"/>
          <p:cNvGraphicFramePr>
            <a:graphicFrameLocks noChangeAspect="1"/>
          </p:cNvGraphicFramePr>
          <p:nvPr userDrawn="1">
            <p:custDataLst>
              <p:tags r:id="rId1"/>
            </p:custDataLst>
          </p:nvPr>
        </p:nvGraphicFramePr>
        <p:xfrm>
          <a:off x="4" y="3"/>
          <a:ext cx="211668" cy="158751"/>
        </p:xfrm>
        <a:graphic>
          <a:graphicData uri="http://schemas.openxmlformats.org/presentationml/2006/ole">
            <mc:AlternateContent xmlns:mc="http://schemas.openxmlformats.org/markup-compatibility/2006">
              <mc:Choice xmlns:v="urn:schemas-microsoft-com:vml" Requires="v">
                <p:oleObj name="think-cell Slide" r:id="rId3" imgW="383" imgH="385" progId="TCLayout.ActiveDocument.1">
                  <p:embed/>
                </p:oleObj>
              </mc:Choice>
              <mc:Fallback>
                <p:oleObj name="think-cell Slide" r:id="rId3" imgW="383" imgH="385" progId="TCLayout.ActiveDocument.1">
                  <p:embed/>
                  <p:pic>
                    <p:nvPicPr>
                      <p:cNvPr id="3" name="Object 2" hidden="1"/>
                      <p:cNvPicPr/>
                      <p:nvPr/>
                    </p:nvPicPr>
                    <p:blipFill>
                      <a:blip r:embed="rId4"/>
                      <a:stretch>
                        <a:fillRect/>
                      </a:stretch>
                    </p:blipFill>
                    <p:spPr>
                      <a:xfrm>
                        <a:off x="4" y="3"/>
                        <a:ext cx="211668" cy="158751"/>
                      </a:xfrm>
                      <a:prstGeom prst="rect">
                        <a:avLst/>
                      </a:prstGeom>
                    </p:spPr>
                  </p:pic>
                </p:oleObj>
              </mc:Fallback>
            </mc:AlternateContent>
          </a:graphicData>
        </a:graphic>
      </p:graphicFrame>
      <p:sp>
        <p:nvSpPr>
          <p:cNvPr id="25" name="Subtitle 2"/>
          <p:cNvSpPr>
            <a:spLocks noGrp="1"/>
          </p:cNvSpPr>
          <p:nvPr>
            <p:ph type="subTitle" idx="1" hasCustomPrompt="1"/>
          </p:nvPr>
        </p:nvSpPr>
        <p:spPr bwMode="gray">
          <a:xfrm>
            <a:off x="3481899" y="3505480"/>
            <a:ext cx="6564923" cy="215444"/>
          </a:xfrm>
          <a:prstGeom prst="rect">
            <a:avLst/>
          </a:prstGeom>
        </p:spPr>
        <p:txBody>
          <a:bodyPr wrap="square" lIns="0" tIns="0" rIns="0" bIns="0" anchor="t">
            <a:spAutoFit/>
          </a:bodyPr>
          <a:lstStyle>
            <a:lvl1pPr marL="0" indent="0" algn="l">
              <a:spcAft>
                <a:spcPts val="0"/>
              </a:spcAft>
              <a:buNone/>
              <a:defRPr sz="1400" b="0" cap="all" spc="300" baseline="0">
                <a:solidFill>
                  <a:schemeClr val="bg1"/>
                </a:solidFill>
                <a:latin typeface="+mn-lt"/>
                <a:cs typeface="Arial" pitchFamily="34" charset="0"/>
              </a:defRPr>
            </a:lvl1pPr>
            <a:lvl2pPr marL="536433" indent="0" algn="ctr">
              <a:buNone/>
              <a:defRPr sz="2300"/>
            </a:lvl2pPr>
            <a:lvl3pPr marL="1072866" indent="0" algn="ctr">
              <a:buNone/>
              <a:defRPr sz="2100"/>
            </a:lvl3pPr>
            <a:lvl4pPr marL="1609298" indent="0" algn="ctr">
              <a:buNone/>
              <a:defRPr sz="1900"/>
            </a:lvl4pPr>
            <a:lvl5pPr marL="2145731" indent="0" algn="ctr">
              <a:buNone/>
              <a:defRPr sz="1900"/>
            </a:lvl5pPr>
            <a:lvl6pPr marL="2682164" indent="0" algn="ctr">
              <a:buNone/>
              <a:defRPr sz="1900"/>
            </a:lvl6pPr>
            <a:lvl7pPr marL="3218597" indent="0" algn="ctr">
              <a:buNone/>
              <a:defRPr sz="1900"/>
            </a:lvl7pPr>
            <a:lvl8pPr marL="3755029" indent="0" algn="ctr">
              <a:buNone/>
              <a:defRPr sz="1900"/>
            </a:lvl8pPr>
            <a:lvl9pPr marL="4291462" indent="0" algn="ctr">
              <a:buNone/>
              <a:defRPr sz="1900"/>
            </a:lvl9pPr>
          </a:lstStyle>
          <a:p>
            <a:r>
              <a:rPr lang="en-CA"/>
              <a:t>Sub-title and date</a:t>
            </a:r>
          </a:p>
        </p:txBody>
      </p:sp>
      <p:sp>
        <p:nvSpPr>
          <p:cNvPr id="21" name="Text Placeholder 6"/>
          <p:cNvSpPr>
            <a:spLocks noGrp="1"/>
          </p:cNvSpPr>
          <p:nvPr>
            <p:ph type="body" sz="quarter" idx="18" hasCustomPrompt="1"/>
          </p:nvPr>
        </p:nvSpPr>
        <p:spPr>
          <a:xfrm>
            <a:off x="3481900" y="2269732"/>
            <a:ext cx="8082916" cy="646331"/>
          </a:xfrm>
          <a:prstGeom prst="rect">
            <a:avLst/>
          </a:prstGeom>
        </p:spPr>
        <p:txBody>
          <a:bodyPr wrap="square" lIns="0" tIns="0" rIns="0" bIns="0" anchor="b">
            <a:spAutoFit/>
          </a:bodyPr>
          <a:lstStyle>
            <a:lvl1pPr marL="0" indent="0">
              <a:buFont typeface="Arial" panose="020B0604020202020204" pitchFamily="34" charset="0"/>
              <a:buNone/>
              <a:defRPr sz="4200" b="0" baseline="0">
                <a:solidFill>
                  <a:schemeClr val="bg1"/>
                </a:solidFill>
                <a:latin typeface="Lato Light" panose="020F0302020204030203" pitchFamily="34" charset="0"/>
              </a:defRPr>
            </a:lvl1pPr>
          </a:lstStyle>
          <a:p>
            <a:pPr lvl="0"/>
            <a:r>
              <a:rPr lang="en-CA"/>
              <a:t>Title is Lato Light 42 point</a:t>
            </a:r>
          </a:p>
        </p:txBody>
      </p:sp>
      <p:sp>
        <p:nvSpPr>
          <p:cNvPr id="2" name="Rectangle 1"/>
          <p:cNvSpPr/>
          <p:nvPr userDrawn="1"/>
        </p:nvSpPr>
        <p:spPr>
          <a:xfrm>
            <a:off x="0" y="1373990"/>
            <a:ext cx="2250831" cy="3474237"/>
          </a:xfrm>
          <a:prstGeom prst="rect">
            <a:avLst/>
          </a:prstGeom>
          <a:solidFill>
            <a:srgbClr val="881946"/>
          </a:solidFill>
          <a:ln w="9525">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91440" rIns="182880" bIns="91440" numCol="1" spcCol="0" rtlCol="0" fromWordArt="0" anchor="t" anchorCtr="0" forceAA="0" compatLnSpc="1">
            <a:prstTxWarp prst="textNoShape">
              <a:avLst/>
            </a:prstTxWarp>
            <a:noAutofit/>
          </a:bodyPr>
          <a:lstStyle/>
          <a:p>
            <a:pPr marL="174625" indent="-174625" algn="l" defTabSz="914400" rtl="0" eaLnBrk="1" latinLnBrk="0" hangingPunct="1">
              <a:lnSpc>
                <a:spcPct val="100000"/>
              </a:lnSpc>
              <a:spcBef>
                <a:spcPts val="0"/>
              </a:spcBef>
              <a:buFont typeface="Arial" panose="020B0604020202020204" pitchFamily="34" charset="0"/>
              <a:buChar char="•"/>
            </a:pPr>
            <a:endParaRPr lang="en-CA" sz="1600" kern="1200">
              <a:solidFill>
                <a:schemeClr val="tx1"/>
              </a:solidFill>
              <a:latin typeface="+mj-lt"/>
              <a:ea typeface="+mn-ea"/>
              <a:cs typeface="Arial" pitchFamily="34" charset="0"/>
            </a:endParaRPr>
          </a:p>
        </p:txBody>
      </p:sp>
      <p:cxnSp>
        <p:nvCxnSpPr>
          <p:cNvPr id="13" name="Line"/>
          <p:cNvCxnSpPr>
            <a:cxnSpLocks/>
          </p:cNvCxnSpPr>
          <p:nvPr userDrawn="1"/>
        </p:nvCxnSpPr>
        <p:spPr>
          <a:xfrm>
            <a:off x="3481899" y="3221788"/>
            <a:ext cx="562708" cy="0"/>
          </a:xfrm>
          <a:prstGeom prst="line">
            <a:avLst/>
          </a:prstGeom>
          <a:ln w="28575">
            <a:solidFill>
              <a:srgbClr val="881846"/>
            </a:solidFill>
          </a:ln>
        </p:spPr>
        <p:style>
          <a:lnRef idx="1">
            <a:schemeClr val="accent1"/>
          </a:lnRef>
          <a:fillRef idx="0">
            <a:schemeClr val="accent1"/>
          </a:fillRef>
          <a:effectRef idx="0">
            <a:schemeClr val="accent1"/>
          </a:effectRef>
          <a:fontRef idx="minor">
            <a:schemeClr val="tx1"/>
          </a:fontRef>
        </p:style>
      </p:cxnSp>
      <p:sp>
        <p:nvSpPr>
          <p:cNvPr id="41" name="Picture Placeholder 4"/>
          <p:cNvSpPr>
            <a:spLocks noGrp="1"/>
          </p:cNvSpPr>
          <p:nvPr>
            <p:ph type="pic" sz="quarter" idx="19" hasCustomPrompt="1"/>
          </p:nvPr>
        </p:nvSpPr>
        <p:spPr>
          <a:xfrm>
            <a:off x="4269587" y="6321805"/>
            <a:ext cx="3652828" cy="399402"/>
          </a:xfrm>
          <a:prstGeom prst="rect">
            <a:avLst/>
          </a:prstGeom>
        </p:spPr>
        <p:txBody>
          <a:bodyPr anchor="ctr">
            <a:noAutofit/>
          </a:bodyPr>
          <a:lstStyle>
            <a:lvl1pPr marL="0" indent="0" algn="ctr">
              <a:buNone/>
              <a:defRPr>
                <a:solidFill>
                  <a:srgbClr val="606060"/>
                </a:solidFill>
              </a:defRPr>
            </a:lvl1pPr>
          </a:lstStyle>
          <a:p>
            <a:r>
              <a:rPr lang="en-CA"/>
              <a:t>Add client logo</a:t>
            </a:r>
          </a:p>
        </p:txBody>
      </p:sp>
      <p:sp>
        <p:nvSpPr>
          <p:cNvPr id="12" name="Text Placeholder 3">
            <a:extLst>
              <a:ext uri="{FF2B5EF4-FFF2-40B4-BE49-F238E27FC236}">
                <a16:creationId xmlns:a16="http://schemas.microsoft.com/office/drawing/2014/main" id="{261F2143-AFC9-4299-91D1-E53766CD3C52}"/>
              </a:ext>
            </a:extLst>
          </p:cNvPr>
          <p:cNvSpPr>
            <a:spLocks noGrp="1"/>
          </p:cNvSpPr>
          <p:nvPr>
            <p:ph type="body" sz="quarter" idx="20" hasCustomPrompt="1"/>
          </p:nvPr>
        </p:nvSpPr>
        <p:spPr>
          <a:xfrm>
            <a:off x="8409354" y="914401"/>
            <a:ext cx="2571262" cy="1254125"/>
          </a:xfrm>
          <a:prstGeom prst="rect">
            <a:avLst/>
          </a:prstGeom>
        </p:spPr>
        <p:txBody>
          <a:bodyPr/>
          <a:lstStyle>
            <a:lvl1pPr marL="0" indent="0">
              <a:buNone/>
              <a:defRPr i="1">
                <a:solidFill>
                  <a:schemeClr val="bg1"/>
                </a:solidFill>
              </a:defRPr>
            </a:lvl1pPr>
          </a:lstStyle>
          <a:p>
            <a:pPr lvl="0"/>
            <a:r>
              <a:rPr lang="en-CA"/>
              <a:t>To insert photo overlay, refer to instructions at end of deck</a:t>
            </a:r>
          </a:p>
        </p:txBody>
      </p:sp>
      <p:pic>
        <p:nvPicPr>
          <p:cNvPr id="15" name="Picture 14" descr="A picture containing clipart&#10;&#10;Description generated with very high confidence">
            <a:extLst>
              <a:ext uri="{FF2B5EF4-FFF2-40B4-BE49-F238E27FC236}">
                <a16:creationId xmlns:a16="http://schemas.microsoft.com/office/drawing/2014/main" id="{EFF5C9B3-D792-4AAF-AEDB-2FCDBD2A05A9}"/>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291236" y="2815276"/>
            <a:ext cx="1621638" cy="457200"/>
          </a:xfrm>
          <a:prstGeom prst="rect">
            <a:avLst/>
          </a:prstGeom>
        </p:spPr>
      </p:pic>
    </p:spTree>
    <p:extLst>
      <p:ext uri="{BB962C8B-B14F-4D97-AF65-F5344CB8AC3E}">
        <p14:creationId xmlns:p14="http://schemas.microsoft.com/office/powerpoint/2010/main" val="1344649745"/>
      </p:ext>
    </p:extLst>
  </p:cSld>
  <p:clrMapOvr>
    <a:masterClrMapping/>
  </p:clrMapOvr>
  <p:extLst>
    <p:ext uri="{DCECCB84-F9BA-43D5-87BE-67443E8EF086}">
      <p15:sldGuideLst xmlns:p15="http://schemas.microsoft.com/office/powerpoint/2012/main">
        <p15:guide id="1" pos="236">
          <p15:clr>
            <a:srgbClr val="FBAE40"/>
          </p15:clr>
        </p15:guide>
        <p15:guide id="2" orient="horz" pos="2106">
          <p15:clr>
            <a:srgbClr val="FBAE40"/>
          </p15:clr>
        </p15:guide>
        <p15:guide id="3" orient="horz" pos="1968">
          <p15:clr>
            <a:srgbClr val="FBAE40"/>
          </p15:clr>
        </p15:guide>
        <p15:guide id="4" pos="886">
          <p15:clr>
            <a:srgbClr val="FBAE40"/>
          </p15:clr>
        </p15:guide>
        <p15:guide id="5" orient="horz" pos="2376">
          <p15:clr>
            <a:srgbClr val="FBAE40"/>
          </p15:clr>
        </p15:guide>
        <p15:guide id="6" orient="horz" pos="2240">
          <p15:clr>
            <a:srgbClr val="FBAE40"/>
          </p15:clr>
        </p15:guide>
        <p15:guide id="7" orient="horz" pos="2510">
          <p15:clr>
            <a:srgbClr val="FBAE40"/>
          </p15:clr>
        </p15:guide>
        <p15:guide id="8" orient="horz" pos="2646">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ver yellow_client logo">
    <p:bg>
      <p:bgPr>
        <a:solidFill>
          <a:schemeClr val="bg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5A56A69-0F22-8E45-A819-2CCCFDD53A64}"/>
              </a:ext>
            </a:extLst>
          </p:cNvPr>
          <p:cNvSpPr/>
          <p:nvPr userDrawn="1"/>
        </p:nvSpPr>
        <p:spPr>
          <a:xfrm>
            <a:off x="4" y="-8884"/>
            <a:ext cx="12192000" cy="6858000"/>
          </a:xfrm>
          <a:prstGeom prst="rect">
            <a:avLst/>
          </a:prstGeom>
          <a:solidFill>
            <a:srgbClr val="F3B11C">
              <a:alpha val="89804"/>
            </a:srgbClr>
          </a:solidFill>
          <a:ln w="9525">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defTabSz="914400" rtl="0" eaLnBrk="1" latinLnBrk="0" hangingPunct="1">
              <a:lnSpc>
                <a:spcPct val="100000"/>
              </a:lnSpc>
              <a:spcBef>
                <a:spcPts val="0"/>
              </a:spcBef>
            </a:pPr>
            <a:endParaRPr lang="en-CA" sz="1600" kern="1200">
              <a:solidFill>
                <a:schemeClr val="tx1"/>
              </a:solidFill>
              <a:ea typeface="+mn-ea"/>
              <a:cs typeface="Arial" pitchFamily="34" charset="0"/>
            </a:endParaRPr>
          </a:p>
        </p:txBody>
      </p:sp>
      <p:sp>
        <p:nvSpPr>
          <p:cNvPr id="4" name="Rectangle 3">
            <a:extLst>
              <a:ext uri="{FF2B5EF4-FFF2-40B4-BE49-F238E27FC236}">
                <a16:creationId xmlns:a16="http://schemas.microsoft.com/office/drawing/2014/main" id="{5C85070F-B826-0945-8FE1-66C969558BFD}"/>
              </a:ext>
            </a:extLst>
          </p:cNvPr>
          <p:cNvSpPr/>
          <p:nvPr userDrawn="1"/>
        </p:nvSpPr>
        <p:spPr>
          <a:xfrm>
            <a:off x="0" y="6165850"/>
            <a:ext cx="12192000" cy="692150"/>
          </a:xfrm>
          <a:prstGeom prst="rect">
            <a:avLst/>
          </a:prstGeom>
          <a:solidFill>
            <a:schemeClr val="bg1"/>
          </a:solidFill>
          <a:ln w="9525">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defTabSz="914400" rtl="0" eaLnBrk="1" latinLnBrk="0" hangingPunct="1">
              <a:lnSpc>
                <a:spcPct val="100000"/>
              </a:lnSpc>
              <a:spcBef>
                <a:spcPts val="0"/>
              </a:spcBef>
            </a:pPr>
            <a:endParaRPr lang="en-CA" sz="1600" kern="1200">
              <a:solidFill>
                <a:schemeClr val="tx1"/>
              </a:solidFill>
              <a:ea typeface="+mn-ea"/>
              <a:cs typeface="Arial" pitchFamily="34" charset="0"/>
            </a:endParaRPr>
          </a:p>
        </p:txBody>
      </p:sp>
      <p:graphicFrame>
        <p:nvGraphicFramePr>
          <p:cNvPr id="3" name="Object 2" hidden="1"/>
          <p:cNvGraphicFramePr>
            <a:graphicFrameLocks noChangeAspect="1"/>
          </p:cNvGraphicFramePr>
          <p:nvPr userDrawn="1">
            <p:custDataLst>
              <p:tags r:id="rId1"/>
            </p:custDataLst>
          </p:nvPr>
        </p:nvGraphicFramePr>
        <p:xfrm>
          <a:off x="4" y="3"/>
          <a:ext cx="211668" cy="158751"/>
        </p:xfrm>
        <a:graphic>
          <a:graphicData uri="http://schemas.openxmlformats.org/presentationml/2006/ole">
            <mc:AlternateContent xmlns:mc="http://schemas.openxmlformats.org/markup-compatibility/2006">
              <mc:Choice xmlns:v="urn:schemas-microsoft-com:vml" Requires="v">
                <p:oleObj name="think-cell Slide" r:id="rId3" imgW="383" imgH="385" progId="TCLayout.ActiveDocument.1">
                  <p:embed/>
                </p:oleObj>
              </mc:Choice>
              <mc:Fallback>
                <p:oleObj name="think-cell Slide" r:id="rId3" imgW="383" imgH="385" progId="TCLayout.ActiveDocument.1">
                  <p:embed/>
                  <p:pic>
                    <p:nvPicPr>
                      <p:cNvPr id="3" name="Object 2" hidden="1"/>
                      <p:cNvPicPr/>
                      <p:nvPr/>
                    </p:nvPicPr>
                    <p:blipFill>
                      <a:blip r:embed="rId4"/>
                      <a:stretch>
                        <a:fillRect/>
                      </a:stretch>
                    </p:blipFill>
                    <p:spPr>
                      <a:xfrm>
                        <a:off x="4" y="3"/>
                        <a:ext cx="211668" cy="158751"/>
                      </a:xfrm>
                      <a:prstGeom prst="rect">
                        <a:avLst/>
                      </a:prstGeom>
                    </p:spPr>
                  </p:pic>
                </p:oleObj>
              </mc:Fallback>
            </mc:AlternateContent>
          </a:graphicData>
        </a:graphic>
      </p:graphicFrame>
      <p:sp>
        <p:nvSpPr>
          <p:cNvPr id="25" name="Subtitle 2"/>
          <p:cNvSpPr>
            <a:spLocks noGrp="1"/>
          </p:cNvSpPr>
          <p:nvPr>
            <p:ph type="subTitle" idx="1" hasCustomPrompt="1"/>
          </p:nvPr>
        </p:nvSpPr>
        <p:spPr bwMode="gray">
          <a:xfrm>
            <a:off x="3481899" y="3505480"/>
            <a:ext cx="6564923" cy="215444"/>
          </a:xfrm>
          <a:prstGeom prst="rect">
            <a:avLst/>
          </a:prstGeom>
        </p:spPr>
        <p:txBody>
          <a:bodyPr wrap="square" lIns="0" tIns="0" rIns="0" bIns="0" anchor="t">
            <a:spAutoFit/>
          </a:bodyPr>
          <a:lstStyle>
            <a:lvl1pPr marL="0" indent="0" algn="l">
              <a:spcAft>
                <a:spcPts val="0"/>
              </a:spcAft>
              <a:buNone/>
              <a:defRPr sz="1400" b="0" cap="all" spc="300" baseline="0">
                <a:solidFill>
                  <a:schemeClr val="bg1"/>
                </a:solidFill>
                <a:latin typeface="+mn-lt"/>
                <a:cs typeface="Arial" pitchFamily="34" charset="0"/>
              </a:defRPr>
            </a:lvl1pPr>
            <a:lvl2pPr marL="536433" indent="0" algn="ctr">
              <a:buNone/>
              <a:defRPr sz="2300"/>
            </a:lvl2pPr>
            <a:lvl3pPr marL="1072866" indent="0" algn="ctr">
              <a:buNone/>
              <a:defRPr sz="2100"/>
            </a:lvl3pPr>
            <a:lvl4pPr marL="1609298" indent="0" algn="ctr">
              <a:buNone/>
              <a:defRPr sz="1900"/>
            </a:lvl4pPr>
            <a:lvl5pPr marL="2145731" indent="0" algn="ctr">
              <a:buNone/>
              <a:defRPr sz="1900"/>
            </a:lvl5pPr>
            <a:lvl6pPr marL="2682164" indent="0" algn="ctr">
              <a:buNone/>
              <a:defRPr sz="1900"/>
            </a:lvl6pPr>
            <a:lvl7pPr marL="3218597" indent="0" algn="ctr">
              <a:buNone/>
              <a:defRPr sz="1900"/>
            </a:lvl7pPr>
            <a:lvl8pPr marL="3755029" indent="0" algn="ctr">
              <a:buNone/>
              <a:defRPr sz="1900"/>
            </a:lvl8pPr>
            <a:lvl9pPr marL="4291462" indent="0" algn="ctr">
              <a:buNone/>
              <a:defRPr sz="1900"/>
            </a:lvl9pPr>
          </a:lstStyle>
          <a:p>
            <a:r>
              <a:rPr lang="en-CA"/>
              <a:t>Sub-title and date</a:t>
            </a:r>
          </a:p>
        </p:txBody>
      </p:sp>
      <p:sp>
        <p:nvSpPr>
          <p:cNvPr id="21" name="Text Placeholder 6"/>
          <p:cNvSpPr>
            <a:spLocks noGrp="1"/>
          </p:cNvSpPr>
          <p:nvPr>
            <p:ph type="body" sz="quarter" idx="18" hasCustomPrompt="1"/>
          </p:nvPr>
        </p:nvSpPr>
        <p:spPr>
          <a:xfrm>
            <a:off x="3481900" y="2269732"/>
            <a:ext cx="8082916" cy="646331"/>
          </a:xfrm>
          <a:prstGeom prst="rect">
            <a:avLst/>
          </a:prstGeom>
        </p:spPr>
        <p:txBody>
          <a:bodyPr wrap="square" lIns="0" tIns="0" rIns="0" bIns="0" anchor="b">
            <a:spAutoFit/>
          </a:bodyPr>
          <a:lstStyle>
            <a:lvl1pPr marL="0" indent="0">
              <a:buFont typeface="Arial" panose="020B0604020202020204" pitchFamily="34" charset="0"/>
              <a:buNone/>
              <a:defRPr sz="4200" b="0" baseline="0">
                <a:solidFill>
                  <a:schemeClr val="bg1"/>
                </a:solidFill>
                <a:latin typeface="Lato Light" panose="020F0302020204030203" pitchFamily="34" charset="0"/>
              </a:defRPr>
            </a:lvl1pPr>
          </a:lstStyle>
          <a:p>
            <a:pPr lvl="0"/>
            <a:r>
              <a:rPr lang="en-CA"/>
              <a:t>Title is Lato Light 42 point</a:t>
            </a:r>
          </a:p>
        </p:txBody>
      </p:sp>
      <p:sp>
        <p:nvSpPr>
          <p:cNvPr id="2" name="Rectangle 1"/>
          <p:cNvSpPr/>
          <p:nvPr userDrawn="1"/>
        </p:nvSpPr>
        <p:spPr>
          <a:xfrm>
            <a:off x="0" y="1373990"/>
            <a:ext cx="2250831" cy="3474237"/>
          </a:xfrm>
          <a:prstGeom prst="rect">
            <a:avLst/>
          </a:prstGeom>
          <a:solidFill>
            <a:srgbClr val="881946"/>
          </a:solidFill>
          <a:ln w="9525">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91440" rIns="182880" bIns="91440" numCol="1" spcCol="0" rtlCol="0" fromWordArt="0" anchor="t" anchorCtr="0" forceAA="0" compatLnSpc="1">
            <a:prstTxWarp prst="textNoShape">
              <a:avLst/>
            </a:prstTxWarp>
            <a:noAutofit/>
          </a:bodyPr>
          <a:lstStyle/>
          <a:p>
            <a:pPr marL="174625" indent="-174625" algn="l" defTabSz="914400" rtl="0" eaLnBrk="1" latinLnBrk="0" hangingPunct="1">
              <a:lnSpc>
                <a:spcPct val="100000"/>
              </a:lnSpc>
              <a:spcBef>
                <a:spcPts val="0"/>
              </a:spcBef>
              <a:buFont typeface="Arial" panose="020B0604020202020204" pitchFamily="34" charset="0"/>
              <a:buChar char="•"/>
            </a:pPr>
            <a:endParaRPr lang="en-CA" sz="1600" kern="1200">
              <a:solidFill>
                <a:schemeClr val="tx1"/>
              </a:solidFill>
              <a:latin typeface="+mj-lt"/>
              <a:ea typeface="+mn-ea"/>
              <a:cs typeface="Arial" pitchFamily="34" charset="0"/>
            </a:endParaRPr>
          </a:p>
        </p:txBody>
      </p:sp>
      <p:cxnSp>
        <p:nvCxnSpPr>
          <p:cNvPr id="13" name="Line"/>
          <p:cNvCxnSpPr>
            <a:cxnSpLocks/>
          </p:cNvCxnSpPr>
          <p:nvPr userDrawn="1"/>
        </p:nvCxnSpPr>
        <p:spPr>
          <a:xfrm>
            <a:off x="3481899" y="3221788"/>
            <a:ext cx="562708" cy="0"/>
          </a:xfrm>
          <a:prstGeom prst="line">
            <a:avLst/>
          </a:prstGeom>
          <a:ln w="28575">
            <a:solidFill>
              <a:srgbClr val="881846"/>
            </a:solidFill>
          </a:ln>
        </p:spPr>
        <p:style>
          <a:lnRef idx="1">
            <a:schemeClr val="accent1"/>
          </a:lnRef>
          <a:fillRef idx="0">
            <a:schemeClr val="accent1"/>
          </a:fillRef>
          <a:effectRef idx="0">
            <a:schemeClr val="accent1"/>
          </a:effectRef>
          <a:fontRef idx="minor">
            <a:schemeClr val="tx1"/>
          </a:fontRef>
        </p:style>
      </p:cxnSp>
      <p:sp>
        <p:nvSpPr>
          <p:cNvPr id="41" name="Picture Placeholder 4"/>
          <p:cNvSpPr>
            <a:spLocks noGrp="1"/>
          </p:cNvSpPr>
          <p:nvPr>
            <p:ph type="pic" sz="quarter" idx="19" hasCustomPrompt="1"/>
          </p:nvPr>
        </p:nvSpPr>
        <p:spPr>
          <a:xfrm>
            <a:off x="4269587" y="6321805"/>
            <a:ext cx="3652828" cy="399402"/>
          </a:xfrm>
          <a:prstGeom prst="rect">
            <a:avLst/>
          </a:prstGeom>
        </p:spPr>
        <p:txBody>
          <a:bodyPr anchor="ctr">
            <a:noAutofit/>
          </a:bodyPr>
          <a:lstStyle>
            <a:lvl1pPr marL="0" indent="0" algn="ctr">
              <a:buNone/>
              <a:defRPr>
                <a:solidFill>
                  <a:srgbClr val="606060"/>
                </a:solidFill>
              </a:defRPr>
            </a:lvl1pPr>
          </a:lstStyle>
          <a:p>
            <a:r>
              <a:rPr lang="en-CA"/>
              <a:t>Add client logo</a:t>
            </a:r>
          </a:p>
        </p:txBody>
      </p:sp>
      <p:sp>
        <p:nvSpPr>
          <p:cNvPr id="12" name="Text Placeholder 3">
            <a:extLst>
              <a:ext uri="{FF2B5EF4-FFF2-40B4-BE49-F238E27FC236}">
                <a16:creationId xmlns:a16="http://schemas.microsoft.com/office/drawing/2014/main" id="{F6696C55-12B8-467C-9654-B2DDB66F9816}"/>
              </a:ext>
            </a:extLst>
          </p:cNvPr>
          <p:cNvSpPr>
            <a:spLocks noGrp="1"/>
          </p:cNvSpPr>
          <p:nvPr>
            <p:ph type="body" sz="quarter" idx="20" hasCustomPrompt="1"/>
          </p:nvPr>
        </p:nvSpPr>
        <p:spPr>
          <a:xfrm>
            <a:off x="8409354" y="914401"/>
            <a:ext cx="2571262" cy="1254125"/>
          </a:xfrm>
          <a:prstGeom prst="rect">
            <a:avLst/>
          </a:prstGeom>
        </p:spPr>
        <p:txBody>
          <a:bodyPr/>
          <a:lstStyle>
            <a:lvl1pPr marL="0" indent="0">
              <a:buNone/>
              <a:defRPr i="1">
                <a:solidFill>
                  <a:schemeClr val="bg1"/>
                </a:solidFill>
              </a:defRPr>
            </a:lvl1pPr>
          </a:lstStyle>
          <a:p>
            <a:pPr lvl="0"/>
            <a:r>
              <a:rPr lang="en-CA"/>
              <a:t>To insert photo overlay, refer to instructions at end of deck</a:t>
            </a:r>
          </a:p>
        </p:txBody>
      </p:sp>
      <p:pic>
        <p:nvPicPr>
          <p:cNvPr id="15" name="Picture 14" descr="A picture containing clipart&#10;&#10;Description generated with very high confidence">
            <a:extLst>
              <a:ext uri="{FF2B5EF4-FFF2-40B4-BE49-F238E27FC236}">
                <a16:creationId xmlns:a16="http://schemas.microsoft.com/office/drawing/2014/main" id="{C62A2859-6F85-4C83-9AFB-2F5BE4903082}"/>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291236" y="2815276"/>
            <a:ext cx="1621638" cy="457200"/>
          </a:xfrm>
          <a:prstGeom prst="rect">
            <a:avLst/>
          </a:prstGeom>
        </p:spPr>
      </p:pic>
    </p:spTree>
    <p:extLst>
      <p:ext uri="{BB962C8B-B14F-4D97-AF65-F5344CB8AC3E}">
        <p14:creationId xmlns:p14="http://schemas.microsoft.com/office/powerpoint/2010/main" val="428407752"/>
      </p:ext>
    </p:extLst>
  </p:cSld>
  <p:clrMapOvr>
    <a:masterClrMapping/>
  </p:clrMapOvr>
  <p:extLst>
    <p:ext uri="{DCECCB84-F9BA-43D5-87BE-67443E8EF086}">
      <p15:sldGuideLst xmlns:p15="http://schemas.microsoft.com/office/powerpoint/2012/main">
        <p15:guide id="1" pos="236">
          <p15:clr>
            <a:srgbClr val="FBAE40"/>
          </p15:clr>
        </p15:guide>
        <p15:guide id="2" orient="horz" pos="2106">
          <p15:clr>
            <a:srgbClr val="FBAE40"/>
          </p15:clr>
        </p15:guide>
        <p15:guide id="3" orient="horz" pos="1968">
          <p15:clr>
            <a:srgbClr val="FBAE40"/>
          </p15:clr>
        </p15:guide>
        <p15:guide id="4" pos="886">
          <p15:clr>
            <a:srgbClr val="FBAE40"/>
          </p15:clr>
        </p15:guide>
        <p15:guide id="5" orient="horz" pos="2376">
          <p15:clr>
            <a:srgbClr val="FBAE40"/>
          </p15:clr>
        </p15:guide>
        <p15:guide id="6" orient="horz" pos="2240">
          <p15:clr>
            <a:srgbClr val="FBAE40"/>
          </p15:clr>
        </p15:guide>
        <p15:guide id="7" orient="horz" pos="2510">
          <p15:clr>
            <a:srgbClr val="FBAE40"/>
          </p15:clr>
        </p15:guide>
        <p15:guide id="8" orient="horz" pos="2646">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tandard content ">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custDataLst>
              <p:tags r:id="rId1"/>
            </p:custDataLst>
          </p:nvPr>
        </p:nvGraphicFramePr>
        <p:xfrm>
          <a:off x="2119" y="2118"/>
          <a:ext cx="2116" cy="2116"/>
        </p:xfrm>
        <a:graphic>
          <a:graphicData uri="http://schemas.openxmlformats.org/presentationml/2006/ole">
            <mc:AlternateContent xmlns:mc="http://schemas.openxmlformats.org/markup-compatibility/2006">
              <mc:Choice xmlns:v="urn:schemas-microsoft-com:vml" Requires="v">
                <p:oleObj name="think-cell Slide" r:id="rId4" imgW="383" imgH="385" progId="TCLayout.ActiveDocument.1">
                  <p:embed/>
                </p:oleObj>
              </mc:Choice>
              <mc:Fallback>
                <p:oleObj name="think-cell Slide" r:id="rId4" imgW="383" imgH="385" progId="TCLayout.ActiveDocument.1">
                  <p:embed/>
                  <p:pic>
                    <p:nvPicPr>
                      <p:cNvPr id="6" name="Object 5" hidden="1"/>
                      <p:cNvPicPr/>
                      <p:nvPr/>
                    </p:nvPicPr>
                    <p:blipFill>
                      <a:blip r:embed="rId5"/>
                      <a:stretch>
                        <a:fillRect/>
                      </a:stretch>
                    </p:blipFill>
                    <p:spPr>
                      <a:xfrm>
                        <a:off x="2119" y="2118"/>
                        <a:ext cx="2116" cy="2116"/>
                      </a:xfrm>
                      <a:prstGeom prst="rect">
                        <a:avLst/>
                      </a:prstGeom>
                    </p:spPr>
                  </p:pic>
                </p:oleObj>
              </mc:Fallback>
            </mc:AlternateContent>
          </a:graphicData>
        </a:graphic>
      </p:graphicFrame>
      <p:sp>
        <p:nvSpPr>
          <p:cNvPr id="3" name="Rectangle 2" hidden="1"/>
          <p:cNvSpPr/>
          <p:nvPr userDrawn="1">
            <p:custDataLst>
              <p:tags r:id="rId2"/>
            </p:custDataLst>
          </p:nvPr>
        </p:nvSpPr>
        <p:spPr bwMode="auto">
          <a:xfrm>
            <a:off x="0" y="0"/>
            <a:ext cx="195385" cy="158750"/>
          </a:xfrm>
          <a:prstGeom prst="rect">
            <a:avLst/>
          </a:prstGeom>
          <a:solidFill>
            <a:srgbClr val="FFFFFF"/>
          </a:solidFill>
          <a:ln w="9525">
            <a:solidFill>
              <a:schemeClr val="tx1"/>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none" lIns="0" tIns="0" rIns="0" bIns="0" numCol="1" spcCol="0" rtlCol="0" fromWordArt="0" anchor="t" anchorCtr="0" forceAA="0" compatLnSpc="1">
            <a:prstTxWarp prst="textNoShape">
              <a:avLst/>
            </a:prstTxWarp>
            <a:noAutofit/>
          </a:bodyPr>
          <a:lstStyle/>
          <a:p>
            <a:pPr marL="0" lvl="0" indent="0" algn="l" defTabSz="914400" rtl="0" eaLnBrk="1" latinLnBrk="0" hangingPunct="1">
              <a:lnSpc>
                <a:spcPct val="100000"/>
              </a:lnSpc>
              <a:spcBef>
                <a:spcPct val="0"/>
              </a:spcBef>
              <a:spcAft>
                <a:spcPct val="0"/>
              </a:spcAft>
              <a:buNone/>
            </a:pPr>
            <a:endParaRPr lang="en-CA" sz="2600" b="0" i="0" kern="1200" baseline="0">
              <a:solidFill>
                <a:schemeClr val="tx1"/>
              </a:solidFill>
              <a:latin typeface="Lato"/>
              <a:ea typeface="+mj-ea"/>
              <a:cs typeface="Arial" panose="020B0604020202020204" pitchFamily="34" charset="0"/>
              <a:sym typeface="Lato"/>
            </a:endParaRPr>
          </a:p>
        </p:txBody>
      </p:sp>
      <p:sp>
        <p:nvSpPr>
          <p:cNvPr id="13" name="Rectangle 12"/>
          <p:cNvSpPr>
            <a:spLocks/>
          </p:cNvSpPr>
          <p:nvPr userDrawn="1"/>
        </p:nvSpPr>
        <p:spPr>
          <a:xfrm>
            <a:off x="1" y="0"/>
            <a:ext cx="629470" cy="984142"/>
          </a:xfrm>
          <a:prstGeom prst="rect">
            <a:avLst/>
          </a:prstGeom>
          <a:solidFill>
            <a:srgbClr val="8819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2100"/>
          </a:p>
        </p:txBody>
      </p:sp>
      <p:sp>
        <p:nvSpPr>
          <p:cNvPr id="11" name="Title 1"/>
          <p:cNvSpPr>
            <a:spLocks noGrp="1"/>
          </p:cNvSpPr>
          <p:nvPr>
            <p:ph type="title" hasCustomPrompt="1"/>
          </p:nvPr>
        </p:nvSpPr>
        <p:spPr>
          <a:xfrm>
            <a:off x="943688" y="91963"/>
            <a:ext cx="10621127" cy="800219"/>
          </a:xfrm>
          <a:prstGeom prst="rect">
            <a:avLst/>
          </a:prstGeom>
        </p:spPr>
        <p:txBody>
          <a:bodyPr wrap="square" anchor="ctr">
            <a:spAutoFit/>
          </a:bodyPr>
          <a:lstStyle>
            <a:lvl1pPr>
              <a:defRPr sz="2600" baseline="0">
                <a:solidFill>
                  <a:srgbClr val="881946"/>
                </a:solidFill>
                <a:latin typeface="+mj-lt"/>
              </a:defRPr>
            </a:lvl1pPr>
          </a:lstStyle>
          <a:p>
            <a:r>
              <a:rPr lang="en-CA"/>
              <a:t>Title of the slide in Lato 26 points.</a:t>
            </a:r>
            <a:br>
              <a:rPr lang="en-CA"/>
            </a:br>
            <a:r>
              <a:rPr lang="en-CA"/>
              <a:t>Max 2 lines</a:t>
            </a:r>
          </a:p>
        </p:txBody>
      </p:sp>
      <p:sp>
        <p:nvSpPr>
          <p:cNvPr id="18" name="Text Placeholder 2"/>
          <p:cNvSpPr>
            <a:spLocks noGrp="1"/>
          </p:cNvSpPr>
          <p:nvPr>
            <p:ph idx="1"/>
          </p:nvPr>
        </p:nvSpPr>
        <p:spPr bwMode="gray">
          <a:xfrm>
            <a:off x="943689" y="1257300"/>
            <a:ext cx="10621127" cy="5067300"/>
          </a:xfrm>
          <a:prstGeom prst="rect">
            <a:avLst/>
          </a:prstGeom>
        </p:spPr>
        <p:txBody>
          <a:bodyPr vert="horz" wrap="square" lIns="0" tIns="0" rIns="0" bIns="0" rtlCol="0">
            <a:noAutofit/>
          </a:bodyPr>
          <a:lstStyle>
            <a:lvl1pPr>
              <a:defRPr>
                <a:solidFill>
                  <a:srgbClr val="606060"/>
                </a:solidFill>
              </a:defRPr>
            </a:lvl1pPr>
            <a:lvl2pPr>
              <a:defRPr>
                <a:solidFill>
                  <a:srgbClr val="606060"/>
                </a:solidFill>
              </a:defRPr>
            </a:lvl2pPr>
            <a:lvl3pPr>
              <a:defRPr>
                <a:solidFill>
                  <a:srgbClr val="606060"/>
                </a:solidFill>
              </a:defRPr>
            </a:lvl3pPr>
            <a:lvl4pPr>
              <a:defRPr>
                <a:solidFill>
                  <a:srgbClr val="606060"/>
                </a:solidFill>
              </a:defRPr>
            </a:lvl4pPr>
            <a:lvl5pPr>
              <a:defRPr>
                <a:solidFill>
                  <a:srgbClr val="606060"/>
                </a:solidFill>
              </a:defRPr>
            </a:lvl5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p>
        </p:txBody>
      </p:sp>
      <p:pic>
        <p:nvPicPr>
          <p:cNvPr id="21" name="Picture 20"/>
          <p:cNvPicPr>
            <a:picLocks/>
          </p:cNvPicPr>
          <p:nvPr userDrawn="1"/>
        </p:nvPicPr>
        <p:blipFill>
          <a:blip r:embed="rId6" cstate="email">
            <a:extLst>
              <a:ext uri="{28A0092B-C50C-407E-A947-70E740481C1C}">
                <a14:useLocalDpi xmlns:a14="http://schemas.microsoft.com/office/drawing/2010/main"/>
              </a:ext>
            </a:extLst>
          </a:blip>
          <a:stretch>
            <a:fillRect/>
          </a:stretch>
        </p:blipFill>
        <p:spPr>
          <a:xfrm>
            <a:off x="9658005" y="6481275"/>
            <a:ext cx="908574" cy="256161"/>
          </a:xfrm>
          <a:prstGeom prst="rect">
            <a:avLst/>
          </a:prstGeom>
        </p:spPr>
      </p:pic>
      <p:sp>
        <p:nvSpPr>
          <p:cNvPr id="15" name="Text Placeholder 6">
            <a:extLst>
              <a:ext uri="{FF2B5EF4-FFF2-40B4-BE49-F238E27FC236}">
                <a16:creationId xmlns:a16="http://schemas.microsoft.com/office/drawing/2014/main" id="{4A2B38C2-8EBF-44D9-AADD-9BEE9D9CD227}"/>
              </a:ext>
            </a:extLst>
          </p:cNvPr>
          <p:cNvSpPr>
            <a:spLocks noGrp="1"/>
          </p:cNvSpPr>
          <p:nvPr>
            <p:ph type="body" sz="quarter" idx="14" hasCustomPrompt="1"/>
          </p:nvPr>
        </p:nvSpPr>
        <p:spPr>
          <a:xfrm>
            <a:off x="943689" y="6377706"/>
            <a:ext cx="8059634" cy="307777"/>
          </a:xfrm>
          <a:prstGeom prst="rect">
            <a:avLst/>
          </a:prstGeom>
        </p:spPr>
        <p:txBody>
          <a:bodyPr wrap="square" anchor="b">
            <a:spAutoFit/>
          </a:bodyPr>
          <a:lstStyle>
            <a:lvl1pPr marL="0" indent="0">
              <a:buNone/>
              <a:defRPr sz="1000" baseline="0">
                <a:solidFill>
                  <a:srgbClr val="606060"/>
                </a:solidFill>
              </a:defRPr>
            </a:lvl1pPr>
          </a:lstStyle>
          <a:p>
            <a:pPr lvl="0"/>
            <a:r>
              <a:rPr lang="en-CA"/>
              <a:t>This space is reserved for footnotes and sources only, and cannot be expanded beyond its current size.                                        Source: [Author/Publisher Name], [Report Name], [Year]</a:t>
            </a:r>
          </a:p>
        </p:txBody>
      </p:sp>
      <p:sp>
        <p:nvSpPr>
          <p:cNvPr id="20" name="Text Placeholder 6">
            <a:extLst>
              <a:ext uri="{FF2B5EF4-FFF2-40B4-BE49-F238E27FC236}">
                <a16:creationId xmlns:a16="http://schemas.microsoft.com/office/drawing/2014/main" id="{12FB7793-89EE-4C02-98F1-096468043838}"/>
              </a:ext>
            </a:extLst>
          </p:cNvPr>
          <p:cNvSpPr>
            <a:spLocks noGrp="1"/>
          </p:cNvSpPr>
          <p:nvPr>
            <p:ph type="body" sz="quarter" idx="17" hasCustomPrompt="1"/>
          </p:nvPr>
        </p:nvSpPr>
        <p:spPr>
          <a:xfrm>
            <a:off x="80276" y="399738"/>
            <a:ext cx="468922" cy="184666"/>
          </a:xfrm>
          <a:prstGeom prst="rect">
            <a:avLst/>
          </a:prstGeom>
        </p:spPr>
        <p:txBody>
          <a:bodyPr wrap="square" anchor="ctr">
            <a:spAutoFit/>
          </a:bodyPr>
          <a:lstStyle>
            <a:lvl1pPr marL="0" indent="0" algn="ctr">
              <a:spcAft>
                <a:spcPts val="1200"/>
              </a:spcAft>
              <a:buNone/>
              <a:defRPr sz="1200">
                <a:solidFill>
                  <a:schemeClr val="bg1"/>
                </a:solidFill>
              </a:defRPr>
            </a:lvl1pPr>
            <a:lvl2pPr>
              <a:defRPr sz="1600"/>
            </a:lvl2pPr>
            <a:lvl3pPr>
              <a:defRPr sz="1600"/>
            </a:lvl3pPr>
            <a:lvl4pPr>
              <a:defRPr sz="1600"/>
            </a:lvl4pPr>
            <a:lvl5pPr>
              <a:defRPr sz="1600" baseline="0"/>
            </a:lvl5pPr>
            <a:lvl6pPr>
              <a:defRPr sz="1600" baseline="0"/>
            </a:lvl6pPr>
            <a:lvl7pPr>
              <a:defRPr sz="1600" baseline="0"/>
            </a:lvl7pPr>
            <a:lvl8pPr>
              <a:defRPr sz="1600"/>
            </a:lvl8pPr>
            <a:lvl9pPr>
              <a:defRPr sz="1600"/>
            </a:lvl9pPr>
          </a:lstStyle>
          <a:p>
            <a:pPr lvl="0"/>
            <a:r>
              <a:rPr lang="en-CA"/>
              <a:t>Text</a:t>
            </a:r>
          </a:p>
        </p:txBody>
      </p:sp>
      <p:sp>
        <p:nvSpPr>
          <p:cNvPr id="14" name="Rectangle 13">
            <a:extLst>
              <a:ext uri="{FF2B5EF4-FFF2-40B4-BE49-F238E27FC236}">
                <a16:creationId xmlns:a16="http://schemas.microsoft.com/office/drawing/2014/main" id="{4DA670B7-28B3-4DC7-8BDA-B75617A1A56B}"/>
              </a:ext>
            </a:extLst>
          </p:cNvPr>
          <p:cNvSpPr>
            <a:spLocks/>
          </p:cNvSpPr>
          <p:nvPr userDrawn="1"/>
        </p:nvSpPr>
        <p:spPr>
          <a:xfrm>
            <a:off x="11512553" y="6359076"/>
            <a:ext cx="679447" cy="498924"/>
          </a:xfrm>
          <a:prstGeom prst="rect">
            <a:avLst/>
          </a:prstGeom>
          <a:solidFill>
            <a:srgbClr val="8819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2100"/>
          </a:p>
        </p:txBody>
      </p:sp>
      <p:sp>
        <p:nvSpPr>
          <p:cNvPr id="17" name="Slide Number Placeholder 5">
            <a:extLst>
              <a:ext uri="{FF2B5EF4-FFF2-40B4-BE49-F238E27FC236}">
                <a16:creationId xmlns:a16="http://schemas.microsoft.com/office/drawing/2014/main" id="{833DC4C4-65CA-4388-A7AB-39C296121723}"/>
              </a:ext>
            </a:extLst>
          </p:cNvPr>
          <p:cNvSpPr>
            <a:spLocks noGrp="1"/>
          </p:cNvSpPr>
          <p:nvPr>
            <p:ph type="sldNum" sz="quarter" idx="4"/>
          </p:nvPr>
        </p:nvSpPr>
        <p:spPr bwMode="gray">
          <a:xfrm>
            <a:off x="11700589" y="6523760"/>
            <a:ext cx="303371" cy="153888"/>
          </a:xfrm>
          <a:prstGeom prst="rect">
            <a:avLst/>
          </a:prstGeom>
          <a:noFill/>
        </p:spPr>
        <p:txBody>
          <a:bodyPr vert="horz" wrap="square" lIns="0" tIns="0" rIns="0" bIns="0" rtlCol="0" anchor="ctr">
            <a:spAutoFit/>
          </a:bodyPr>
          <a:lstStyle>
            <a:lvl1pPr algn="ctr">
              <a:defRPr sz="1000">
                <a:solidFill>
                  <a:schemeClr val="bg1"/>
                </a:solidFill>
                <a:latin typeface="Lato" panose="020F0502020204030203" pitchFamily="34" charset="0"/>
                <a:cs typeface="Arial" pitchFamily="34" charset="0"/>
              </a:defRPr>
            </a:lvl1pPr>
          </a:lstStyle>
          <a:p>
            <a:fld id="{A90607E6-BCED-4FC1-A345-AB2A307AB80F}" type="slidenum">
              <a:rPr lang="en-CA" smtClean="0"/>
              <a:pPr/>
              <a:t>‹#›</a:t>
            </a:fld>
            <a:endParaRPr lang="en-CA"/>
          </a:p>
        </p:txBody>
      </p:sp>
      <p:pic>
        <p:nvPicPr>
          <p:cNvPr id="23" name="Picture 22">
            <a:extLst>
              <a:ext uri="{FF2B5EF4-FFF2-40B4-BE49-F238E27FC236}">
                <a16:creationId xmlns:a16="http://schemas.microsoft.com/office/drawing/2014/main" id="{78D8796A-F6C6-4139-8984-0E9BACD415AD}"/>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10741122" y="6501897"/>
            <a:ext cx="706656" cy="215333"/>
          </a:xfrm>
          <a:prstGeom prst="rect">
            <a:avLst/>
          </a:prstGeom>
        </p:spPr>
      </p:pic>
    </p:spTree>
    <p:extLst>
      <p:ext uri="{BB962C8B-B14F-4D97-AF65-F5344CB8AC3E}">
        <p14:creationId xmlns:p14="http://schemas.microsoft.com/office/powerpoint/2010/main" val="100176237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tandard content + takeaway 1">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custDataLst>
              <p:tags r:id="rId1"/>
            </p:custDataLst>
          </p:nvPr>
        </p:nvGraphicFramePr>
        <p:xfrm>
          <a:off x="2119" y="2118"/>
          <a:ext cx="2116" cy="2116"/>
        </p:xfrm>
        <a:graphic>
          <a:graphicData uri="http://schemas.openxmlformats.org/presentationml/2006/ole">
            <mc:AlternateContent xmlns:mc="http://schemas.openxmlformats.org/markup-compatibility/2006">
              <mc:Choice xmlns:v="urn:schemas-microsoft-com:vml" Requires="v">
                <p:oleObj name="think-cell Slide" r:id="rId4" imgW="383" imgH="385" progId="TCLayout.ActiveDocument.1">
                  <p:embed/>
                </p:oleObj>
              </mc:Choice>
              <mc:Fallback>
                <p:oleObj name="think-cell Slide" r:id="rId4" imgW="383" imgH="385" progId="TCLayout.ActiveDocument.1">
                  <p:embed/>
                  <p:pic>
                    <p:nvPicPr>
                      <p:cNvPr id="6" name="Object 5" hidden="1"/>
                      <p:cNvPicPr/>
                      <p:nvPr/>
                    </p:nvPicPr>
                    <p:blipFill>
                      <a:blip r:embed="rId5"/>
                      <a:stretch>
                        <a:fillRect/>
                      </a:stretch>
                    </p:blipFill>
                    <p:spPr>
                      <a:xfrm>
                        <a:off x="2119" y="2118"/>
                        <a:ext cx="2116" cy="2116"/>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33079FD9-AB54-4602-A85A-3F9031972E97}"/>
              </a:ext>
            </a:extLst>
          </p:cNvPr>
          <p:cNvSpPr/>
          <p:nvPr userDrawn="1">
            <p:custDataLst>
              <p:tags r:id="rId2"/>
            </p:custDataLst>
          </p:nvPr>
        </p:nvSpPr>
        <p:spPr>
          <a:xfrm>
            <a:off x="0" y="0"/>
            <a:ext cx="158750" cy="158750"/>
          </a:xfrm>
          <a:prstGeom prst="rect">
            <a:avLst/>
          </a:prstGeom>
          <a:solidFill>
            <a:schemeClr val="tx2"/>
          </a:solidFill>
          <a:ln w="9525">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none" lIns="0" tIns="0" rIns="0" bIns="0" numCol="1" spcCol="0" rtlCol="0" fromWordArt="0" anchor="t" anchorCtr="0" forceAA="0" compatLnSpc="1">
            <a:prstTxWarp prst="textNoShape">
              <a:avLst/>
            </a:prstTxWarp>
            <a:noAutofit/>
          </a:bodyPr>
          <a:lstStyle/>
          <a:p>
            <a:pPr marL="0" lvl="0" indent="0" algn="l" defTabSz="914400" rtl="0" eaLnBrk="1" latinLnBrk="0" hangingPunct="1">
              <a:lnSpc>
                <a:spcPct val="100000"/>
              </a:lnSpc>
              <a:spcBef>
                <a:spcPts val="0"/>
              </a:spcBef>
            </a:pPr>
            <a:endParaRPr lang="en-CA" sz="2600" b="0" i="0" kern="1200" baseline="0">
              <a:solidFill>
                <a:schemeClr val="bg1"/>
              </a:solidFill>
              <a:latin typeface="Lato" panose="020F0502020204030203"/>
              <a:ea typeface="+mj-ea"/>
              <a:cs typeface="Arial" pitchFamily="34" charset="0"/>
              <a:sym typeface="Lato" panose="020F0502020204030203"/>
            </a:endParaRPr>
          </a:p>
        </p:txBody>
      </p:sp>
      <p:sp>
        <p:nvSpPr>
          <p:cNvPr id="13" name="Rectangle 12"/>
          <p:cNvSpPr>
            <a:spLocks/>
          </p:cNvSpPr>
          <p:nvPr userDrawn="1"/>
        </p:nvSpPr>
        <p:spPr>
          <a:xfrm>
            <a:off x="1" y="0"/>
            <a:ext cx="629470" cy="984142"/>
          </a:xfrm>
          <a:prstGeom prst="rect">
            <a:avLst/>
          </a:prstGeom>
          <a:solidFill>
            <a:srgbClr val="8819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2100"/>
          </a:p>
        </p:txBody>
      </p:sp>
      <p:sp>
        <p:nvSpPr>
          <p:cNvPr id="21" name="Title 1"/>
          <p:cNvSpPr>
            <a:spLocks noGrp="1"/>
          </p:cNvSpPr>
          <p:nvPr>
            <p:ph type="title" hasCustomPrompt="1"/>
          </p:nvPr>
        </p:nvSpPr>
        <p:spPr>
          <a:xfrm>
            <a:off x="943689" y="91963"/>
            <a:ext cx="10618842" cy="800219"/>
          </a:xfrm>
          <a:prstGeom prst="rect">
            <a:avLst/>
          </a:prstGeom>
        </p:spPr>
        <p:txBody>
          <a:bodyPr wrap="square">
            <a:spAutoFit/>
          </a:bodyPr>
          <a:lstStyle>
            <a:lvl1pPr>
              <a:defRPr sz="2600" baseline="0">
                <a:solidFill>
                  <a:srgbClr val="881946"/>
                </a:solidFill>
                <a:latin typeface="+mj-lt"/>
              </a:defRPr>
            </a:lvl1pPr>
          </a:lstStyle>
          <a:p>
            <a:r>
              <a:rPr lang="en-CA"/>
              <a:t>Title of the slide in Lato 26 points</a:t>
            </a:r>
            <a:br>
              <a:rPr lang="en-CA"/>
            </a:br>
            <a:r>
              <a:rPr lang="en-CA"/>
              <a:t>Max 2 lines</a:t>
            </a:r>
          </a:p>
        </p:txBody>
      </p:sp>
      <p:sp>
        <p:nvSpPr>
          <p:cNvPr id="30" name="Text Placeholder 2">
            <a:extLst>
              <a:ext uri="{FF2B5EF4-FFF2-40B4-BE49-F238E27FC236}">
                <a16:creationId xmlns:a16="http://schemas.microsoft.com/office/drawing/2014/main" id="{0D95A394-4E1F-4F2F-AB8C-19CB500312E6}"/>
              </a:ext>
            </a:extLst>
          </p:cNvPr>
          <p:cNvSpPr>
            <a:spLocks noGrp="1"/>
          </p:cNvSpPr>
          <p:nvPr>
            <p:ph idx="1"/>
          </p:nvPr>
        </p:nvSpPr>
        <p:spPr bwMode="gray">
          <a:xfrm>
            <a:off x="943689" y="1257300"/>
            <a:ext cx="10621127" cy="5067300"/>
          </a:xfrm>
          <a:prstGeom prst="rect">
            <a:avLst/>
          </a:prstGeom>
        </p:spPr>
        <p:txBody>
          <a:bodyPr vert="horz" wrap="square" lIns="0" tIns="0" rIns="0" bIns="0" rtlCol="0">
            <a:noAutofit/>
          </a:bodyPr>
          <a:lstStyle>
            <a:lvl1pPr>
              <a:defRPr>
                <a:solidFill>
                  <a:srgbClr val="606060"/>
                </a:solidFill>
              </a:defRPr>
            </a:lvl1pPr>
            <a:lvl2pPr>
              <a:defRPr>
                <a:solidFill>
                  <a:srgbClr val="606060"/>
                </a:solidFill>
              </a:defRPr>
            </a:lvl2pPr>
            <a:lvl3pPr>
              <a:defRPr>
                <a:solidFill>
                  <a:srgbClr val="606060"/>
                </a:solidFill>
              </a:defRPr>
            </a:lvl3pPr>
            <a:lvl4pPr>
              <a:defRPr>
                <a:solidFill>
                  <a:srgbClr val="606060"/>
                </a:solidFill>
              </a:defRPr>
            </a:lvl4pPr>
            <a:lvl5pPr>
              <a:defRPr>
                <a:solidFill>
                  <a:srgbClr val="606060"/>
                </a:solidFill>
              </a:defRPr>
            </a:lvl5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p>
        </p:txBody>
      </p:sp>
      <p:sp>
        <p:nvSpPr>
          <p:cNvPr id="20" name="Text Placeholder 6"/>
          <p:cNvSpPr>
            <a:spLocks noGrp="1"/>
          </p:cNvSpPr>
          <p:nvPr>
            <p:ph type="body" sz="quarter" idx="14" hasCustomPrompt="1"/>
          </p:nvPr>
        </p:nvSpPr>
        <p:spPr>
          <a:xfrm>
            <a:off x="943689" y="6377706"/>
            <a:ext cx="8059634" cy="307777"/>
          </a:xfrm>
          <a:prstGeom prst="rect">
            <a:avLst/>
          </a:prstGeom>
        </p:spPr>
        <p:txBody>
          <a:bodyPr wrap="square" anchor="b">
            <a:spAutoFit/>
          </a:bodyPr>
          <a:lstStyle>
            <a:lvl1pPr marL="0" indent="0">
              <a:buNone/>
              <a:defRPr sz="1000" baseline="0">
                <a:solidFill>
                  <a:srgbClr val="606060"/>
                </a:solidFill>
              </a:defRPr>
            </a:lvl1pPr>
          </a:lstStyle>
          <a:p>
            <a:pPr lvl="0"/>
            <a:r>
              <a:rPr lang="en-CA"/>
              <a:t>This space is reserved for footnotes and sources only, and cannot be expanded beyond its current size.                                        Source: [Author/Publisher Name], [Report Name], [Year]</a:t>
            </a:r>
          </a:p>
        </p:txBody>
      </p:sp>
      <p:sp>
        <p:nvSpPr>
          <p:cNvPr id="41" name="Text Placeholder 6"/>
          <p:cNvSpPr>
            <a:spLocks noGrp="1"/>
          </p:cNvSpPr>
          <p:nvPr>
            <p:ph type="body" sz="quarter" idx="18" hasCustomPrompt="1"/>
          </p:nvPr>
        </p:nvSpPr>
        <p:spPr>
          <a:xfrm>
            <a:off x="1162004" y="5553610"/>
            <a:ext cx="10182212" cy="770990"/>
          </a:xfrm>
          <a:prstGeom prst="roundRect">
            <a:avLst>
              <a:gd name="adj" fmla="val 16667"/>
            </a:avLst>
          </a:prstGeom>
          <a:solidFill>
            <a:schemeClr val="tx2"/>
          </a:solidFill>
        </p:spPr>
        <p:txBody>
          <a:bodyPr wrap="square" lIns="182880" tIns="91440" rIns="182880" bIns="91440" anchor="ctr">
            <a:noAutofit/>
          </a:bodyPr>
          <a:lstStyle>
            <a:lvl1pPr marL="0" indent="0" algn="ctr">
              <a:buNone/>
              <a:defRPr sz="2000" b="0" i="1">
                <a:solidFill>
                  <a:schemeClr val="bg1"/>
                </a:solidFill>
              </a:defRPr>
            </a:lvl1pPr>
            <a:lvl2pPr>
              <a:defRPr sz="2000" b="1">
                <a:solidFill>
                  <a:schemeClr val="bg1"/>
                </a:solidFill>
              </a:defRPr>
            </a:lvl2pPr>
            <a:lvl3pPr>
              <a:defRPr sz="2000" b="1">
                <a:solidFill>
                  <a:schemeClr val="bg1"/>
                </a:solidFill>
              </a:defRPr>
            </a:lvl3pPr>
            <a:lvl4pPr>
              <a:defRPr sz="2000" b="1">
                <a:solidFill>
                  <a:schemeClr val="bg1"/>
                </a:solidFill>
              </a:defRPr>
            </a:lvl4pPr>
            <a:lvl5pPr>
              <a:defRPr sz="2000" b="1" baseline="0">
                <a:solidFill>
                  <a:schemeClr val="bg1"/>
                </a:solidFill>
              </a:defRPr>
            </a:lvl5pPr>
            <a:lvl6pPr>
              <a:defRPr sz="2000" b="1" baseline="0">
                <a:solidFill>
                  <a:schemeClr val="bg1"/>
                </a:solidFill>
              </a:defRPr>
            </a:lvl6pPr>
            <a:lvl7pPr>
              <a:defRPr sz="2000" b="1" baseline="0">
                <a:solidFill>
                  <a:schemeClr val="bg1"/>
                </a:solidFill>
              </a:defRPr>
            </a:lvl7pPr>
            <a:lvl8pPr>
              <a:defRPr sz="2000" b="1">
                <a:solidFill>
                  <a:schemeClr val="bg1"/>
                </a:solidFill>
              </a:defRPr>
            </a:lvl8pPr>
            <a:lvl9pPr>
              <a:defRPr sz="2000" b="1">
                <a:solidFill>
                  <a:schemeClr val="bg1"/>
                </a:solidFill>
              </a:defRPr>
            </a:lvl9pPr>
          </a:lstStyle>
          <a:p>
            <a:pPr lvl="0"/>
            <a:r>
              <a:rPr lang="en-CA"/>
              <a:t>Key takeaway in Lato 20 points Italics</a:t>
            </a:r>
          </a:p>
        </p:txBody>
      </p:sp>
      <p:sp>
        <p:nvSpPr>
          <p:cNvPr id="23" name="Text Placeholder 6">
            <a:extLst>
              <a:ext uri="{FF2B5EF4-FFF2-40B4-BE49-F238E27FC236}">
                <a16:creationId xmlns:a16="http://schemas.microsoft.com/office/drawing/2014/main" id="{C7627114-13E2-4A1D-B0FE-308C78ECDB05}"/>
              </a:ext>
            </a:extLst>
          </p:cNvPr>
          <p:cNvSpPr>
            <a:spLocks noGrp="1"/>
          </p:cNvSpPr>
          <p:nvPr>
            <p:ph type="body" sz="quarter" idx="17" hasCustomPrompt="1"/>
          </p:nvPr>
        </p:nvSpPr>
        <p:spPr>
          <a:xfrm>
            <a:off x="80276" y="399738"/>
            <a:ext cx="468922" cy="184666"/>
          </a:xfrm>
          <a:prstGeom prst="rect">
            <a:avLst/>
          </a:prstGeom>
        </p:spPr>
        <p:txBody>
          <a:bodyPr wrap="square" anchor="ctr">
            <a:spAutoFit/>
          </a:bodyPr>
          <a:lstStyle>
            <a:lvl1pPr marL="0" indent="0" algn="ctr">
              <a:spcAft>
                <a:spcPts val="1200"/>
              </a:spcAft>
              <a:buNone/>
              <a:defRPr sz="1200">
                <a:solidFill>
                  <a:schemeClr val="bg1"/>
                </a:solidFill>
              </a:defRPr>
            </a:lvl1pPr>
            <a:lvl2pPr>
              <a:defRPr sz="1600"/>
            </a:lvl2pPr>
            <a:lvl3pPr>
              <a:defRPr sz="1600"/>
            </a:lvl3pPr>
            <a:lvl4pPr>
              <a:defRPr sz="1600"/>
            </a:lvl4pPr>
            <a:lvl5pPr>
              <a:defRPr sz="1600" baseline="0"/>
            </a:lvl5pPr>
            <a:lvl6pPr>
              <a:defRPr sz="1600" baseline="0"/>
            </a:lvl6pPr>
            <a:lvl7pPr>
              <a:defRPr sz="1600" baseline="0"/>
            </a:lvl7pPr>
            <a:lvl8pPr>
              <a:defRPr sz="1600"/>
            </a:lvl8pPr>
            <a:lvl9pPr>
              <a:defRPr sz="1600"/>
            </a:lvl9pPr>
          </a:lstStyle>
          <a:p>
            <a:pPr lvl="0"/>
            <a:r>
              <a:rPr lang="en-CA"/>
              <a:t>Text</a:t>
            </a:r>
          </a:p>
        </p:txBody>
      </p:sp>
      <p:sp>
        <p:nvSpPr>
          <p:cNvPr id="12" name="Rectangle 11">
            <a:extLst>
              <a:ext uri="{FF2B5EF4-FFF2-40B4-BE49-F238E27FC236}">
                <a16:creationId xmlns:a16="http://schemas.microsoft.com/office/drawing/2014/main" id="{63CA9CE3-0B74-4800-9FB0-EE515DB78542}"/>
              </a:ext>
            </a:extLst>
          </p:cNvPr>
          <p:cNvSpPr>
            <a:spLocks/>
          </p:cNvSpPr>
          <p:nvPr userDrawn="1"/>
        </p:nvSpPr>
        <p:spPr>
          <a:xfrm>
            <a:off x="11512553" y="6359076"/>
            <a:ext cx="679447" cy="498924"/>
          </a:xfrm>
          <a:prstGeom prst="rect">
            <a:avLst/>
          </a:prstGeom>
          <a:solidFill>
            <a:srgbClr val="8819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2100"/>
          </a:p>
        </p:txBody>
      </p:sp>
      <p:sp>
        <p:nvSpPr>
          <p:cNvPr id="15" name="Slide Number Placeholder 5">
            <a:extLst>
              <a:ext uri="{FF2B5EF4-FFF2-40B4-BE49-F238E27FC236}">
                <a16:creationId xmlns:a16="http://schemas.microsoft.com/office/drawing/2014/main" id="{7EEA5FC8-4C8C-4655-93EF-A592568BF6D2}"/>
              </a:ext>
            </a:extLst>
          </p:cNvPr>
          <p:cNvSpPr>
            <a:spLocks noGrp="1"/>
          </p:cNvSpPr>
          <p:nvPr>
            <p:ph type="sldNum" sz="quarter" idx="4"/>
          </p:nvPr>
        </p:nvSpPr>
        <p:spPr bwMode="gray">
          <a:xfrm>
            <a:off x="11700589" y="6523760"/>
            <a:ext cx="303371" cy="153888"/>
          </a:xfrm>
          <a:prstGeom prst="rect">
            <a:avLst/>
          </a:prstGeom>
          <a:noFill/>
        </p:spPr>
        <p:txBody>
          <a:bodyPr vert="horz" wrap="square" lIns="0" tIns="0" rIns="0" bIns="0" rtlCol="0" anchor="ctr">
            <a:spAutoFit/>
          </a:bodyPr>
          <a:lstStyle>
            <a:lvl1pPr algn="ctr">
              <a:defRPr sz="1000">
                <a:solidFill>
                  <a:schemeClr val="bg1"/>
                </a:solidFill>
                <a:latin typeface="Lato" panose="020F0502020204030203" pitchFamily="34" charset="0"/>
                <a:cs typeface="Arial" pitchFamily="34" charset="0"/>
              </a:defRPr>
            </a:lvl1pPr>
          </a:lstStyle>
          <a:p>
            <a:fld id="{A90607E6-BCED-4FC1-A345-AB2A307AB80F}" type="slidenum">
              <a:rPr lang="en-CA" smtClean="0"/>
              <a:pPr/>
              <a:t>‹#›</a:t>
            </a:fld>
            <a:endParaRPr lang="en-CA"/>
          </a:p>
        </p:txBody>
      </p:sp>
      <p:pic>
        <p:nvPicPr>
          <p:cNvPr id="16" name="Picture 15">
            <a:extLst>
              <a:ext uri="{FF2B5EF4-FFF2-40B4-BE49-F238E27FC236}">
                <a16:creationId xmlns:a16="http://schemas.microsoft.com/office/drawing/2014/main" id="{7979215A-EC0C-49DF-9439-8D13F6EDEFEF}"/>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10741122" y="6501897"/>
            <a:ext cx="706656" cy="215333"/>
          </a:xfrm>
          <a:prstGeom prst="rect">
            <a:avLst/>
          </a:prstGeom>
        </p:spPr>
      </p:pic>
    </p:spTree>
    <p:extLst>
      <p:ext uri="{BB962C8B-B14F-4D97-AF65-F5344CB8AC3E}">
        <p14:creationId xmlns:p14="http://schemas.microsoft.com/office/powerpoint/2010/main" val="143507751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tandard content + takeaway 2">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custDataLst>
              <p:tags r:id="rId1"/>
            </p:custDataLst>
          </p:nvPr>
        </p:nvGraphicFramePr>
        <p:xfrm>
          <a:off x="2119" y="2118"/>
          <a:ext cx="2116" cy="2116"/>
        </p:xfrm>
        <a:graphic>
          <a:graphicData uri="http://schemas.openxmlformats.org/presentationml/2006/ole">
            <mc:AlternateContent xmlns:mc="http://schemas.openxmlformats.org/markup-compatibility/2006">
              <mc:Choice xmlns:v="urn:schemas-microsoft-com:vml" Requires="v">
                <p:oleObj name="think-cell Slide" r:id="rId4" imgW="383" imgH="385" progId="TCLayout.ActiveDocument.1">
                  <p:embed/>
                </p:oleObj>
              </mc:Choice>
              <mc:Fallback>
                <p:oleObj name="think-cell Slide" r:id="rId4" imgW="383" imgH="385" progId="TCLayout.ActiveDocument.1">
                  <p:embed/>
                  <p:pic>
                    <p:nvPicPr>
                      <p:cNvPr id="6" name="Object 5" hidden="1"/>
                      <p:cNvPicPr/>
                      <p:nvPr/>
                    </p:nvPicPr>
                    <p:blipFill>
                      <a:blip r:embed="rId5"/>
                      <a:stretch>
                        <a:fillRect/>
                      </a:stretch>
                    </p:blipFill>
                    <p:spPr>
                      <a:xfrm>
                        <a:off x="2119" y="2118"/>
                        <a:ext cx="2116" cy="2116"/>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B5CD99A6-7F07-4345-BCD1-F0A0235CD988}"/>
              </a:ext>
            </a:extLst>
          </p:cNvPr>
          <p:cNvSpPr/>
          <p:nvPr userDrawn="1">
            <p:custDataLst>
              <p:tags r:id="rId2"/>
            </p:custDataLst>
          </p:nvPr>
        </p:nvSpPr>
        <p:spPr>
          <a:xfrm>
            <a:off x="0" y="0"/>
            <a:ext cx="158750" cy="158750"/>
          </a:xfrm>
          <a:prstGeom prst="rect">
            <a:avLst/>
          </a:prstGeom>
          <a:solidFill>
            <a:schemeClr val="tx2"/>
          </a:solidFill>
          <a:ln w="9525">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none" lIns="0" tIns="0" rIns="0" bIns="0" numCol="1" spcCol="0" rtlCol="0" fromWordArt="0" anchor="t" anchorCtr="0" forceAA="0" compatLnSpc="1">
            <a:prstTxWarp prst="textNoShape">
              <a:avLst/>
            </a:prstTxWarp>
            <a:noAutofit/>
          </a:bodyPr>
          <a:lstStyle/>
          <a:p>
            <a:pPr marL="0" lvl="0" indent="0" algn="l" defTabSz="914400" rtl="0" eaLnBrk="1" latinLnBrk="0" hangingPunct="1">
              <a:lnSpc>
                <a:spcPct val="100000"/>
              </a:lnSpc>
              <a:spcBef>
                <a:spcPts val="0"/>
              </a:spcBef>
            </a:pPr>
            <a:endParaRPr lang="en-CA" sz="2600" b="0" i="0" kern="1200" baseline="0">
              <a:solidFill>
                <a:schemeClr val="bg1"/>
              </a:solidFill>
              <a:latin typeface="Lato" panose="020F0502020204030203"/>
              <a:ea typeface="+mj-ea"/>
              <a:cs typeface="Arial" pitchFamily="34" charset="0"/>
              <a:sym typeface="Lato" panose="020F0502020204030203"/>
            </a:endParaRPr>
          </a:p>
        </p:txBody>
      </p:sp>
      <p:sp>
        <p:nvSpPr>
          <p:cNvPr id="13" name="Rectangle 12"/>
          <p:cNvSpPr>
            <a:spLocks/>
          </p:cNvSpPr>
          <p:nvPr userDrawn="1"/>
        </p:nvSpPr>
        <p:spPr>
          <a:xfrm>
            <a:off x="1" y="0"/>
            <a:ext cx="629470" cy="984142"/>
          </a:xfrm>
          <a:prstGeom prst="rect">
            <a:avLst/>
          </a:prstGeom>
          <a:solidFill>
            <a:srgbClr val="8819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2100"/>
          </a:p>
        </p:txBody>
      </p:sp>
      <p:sp>
        <p:nvSpPr>
          <p:cNvPr id="21" name="Title 1"/>
          <p:cNvSpPr>
            <a:spLocks noGrp="1"/>
          </p:cNvSpPr>
          <p:nvPr>
            <p:ph type="title" hasCustomPrompt="1"/>
          </p:nvPr>
        </p:nvSpPr>
        <p:spPr>
          <a:xfrm>
            <a:off x="943689" y="91963"/>
            <a:ext cx="10618842" cy="800219"/>
          </a:xfrm>
          <a:prstGeom prst="rect">
            <a:avLst/>
          </a:prstGeom>
        </p:spPr>
        <p:txBody>
          <a:bodyPr wrap="square" anchor="ctr">
            <a:spAutoFit/>
          </a:bodyPr>
          <a:lstStyle>
            <a:lvl1pPr>
              <a:defRPr sz="2600" baseline="0">
                <a:solidFill>
                  <a:srgbClr val="881946"/>
                </a:solidFill>
                <a:latin typeface="+mj-lt"/>
              </a:defRPr>
            </a:lvl1pPr>
          </a:lstStyle>
          <a:p>
            <a:r>
              <a:rPr lang="en-CA"/>
              <a:t>Title of the slide in Lato 26 points</a:t>
            </a:r>
            <a:br>
              <a:rPr lang="en-CA"/>
            </a:br>
            <a:r>
              <a:rPr lang="en-CA"/>
              <a:t>Max 2 lines</a:t>
            </a:r>
          </a:p>
        </p:txBody>
      </p:sp>
      <p:sp>
        <p:nvSpPr>
          <p:cNvPr id="20" name="Text Placeholder 6"/>
          <p:cNvSpPr>
            <a:spLocks noGrp="1"/>
          </p:cNvSpPr>
          <p:nvPr>
            <p:ph type="body" sz="quarter" idx="14" hasCustomPrompt="1"/>
          </p:nvPr>
        </p:nvSpPr>
        <p:spPr>
          <a:xfrm>
            <a:off x="943689" y="6377706"/>
            <a:ext cx="8059634" cy="307777"/>
          </a:xfrm>
          <a:prstGeom prst="rect">
            <a:avLst/>
          </a:prstGeom>
        </p:spPr>
        <p:txBody>
          <a:bodyPr wrap="square" anchor="b">
            <a:spAutoFit/>
          </a:bodyPr>
          <a:lstStyle>
            <a:lvl1pPr marL="0" indent="0">
              <a:buNone/>
              <a:defRPr sz="1000" baseline="0">
                <a:solidFill>
                  <a:srgbClr val="606060"/>
                </a:solidFill>
              </a:defRPr>
            </a:lvl1pPr>
          </a:lstStyle>
          <a:p>
            <a:pPr lvl="0"/>
            <a:r>
              <a:rPr lang="en-CA"/>
              <a:t>This space is reserved for footnotes and sources only, and cannot be expanded beyond its current size.                                        Source: [Author/Publisher Name], [Report Name], [Year]</a:t>
            </a:r>
          </a:p>
        </p:txBody>
      </p:sp>
      <p:sp>
        <p:nvSpPr>
          <p:cNvPr id="30" name="Text Placeholder 2">
            <a:extLst>
              <a:ext uri="{FF2B5EF4-FFF2-40B4-BE49-F238E27FC236}">
                <a16:creationId xmlns:a16="http://schemas.microsoft.com/office/drawing/2014/main" id="{CC611104-3FAB-422F-8E5E-5CD930E5A32C}"/>
              </a:ext>
            </a:extLst>
          </p:cNvPr>
          <p:cNvSpPr>
            <a:spLocks noGrp="1"/>
          </p:cNvSpPr>
          <p:nvPr>
            <p:ph idx="1"/>
          </p:nvPr>
        </p:nvSpPr>
        <p:spPr bwMode="gray">
          <a:xfrm>
            <a:off x="943689" y="1257300"/>
            <a:ext cx="10621127" cy="5067300"/>
          </a:xfrm>
          <a:prstGeom prst="rect">
            <a:avLst/>
          </a:prstGeom>
        </p:spPr>
        <p:txBody>
          <a:bodyPr vert="horz" wrap="square" lIns="0" tIns="0" rIns="0" bIns="0" rtlCol="0">
            <a:noAutofit/>
          </a:bodyPr>
          <a:lstStyle>
            <a:lvl1pPr>
              <a:defRPr>
                <a:solidFill>
                  <a:srgbClr val="606060"/>
                </a:solidFill>
              </a:defRPr>
            </a:lvl1pPr>
            <a:lvl2pPr>
              <a:defRPr>
                <a:solidFill>
                  <a:srgbClr val="606060"/>
                </a:solidFill>
              </a:defRPr>
            </a:lvl2pPr>
            <a:lvl3pPr>
              <a:defRPr>
                <a:solidFill>
                  <a:srgbClr val="606060"/>
                </a:solidFill>
              </a:defRPr>
            </a:lvl3pPr>
            <a:lvl4pPr>
              <a:defRPr>
                <a:solidFill>
                  <a:srgbClr val="606060"/>
                </a:solidFill>
              </a:defRPr>
            </a:lvl4pPr>
            <a:lvl5pPr>
              <a:defRPr>
                <a:solidFill>
                  <a:srgbClr val="606060"/>
                </a:solidFill>
              </a:defRPr>
            </a:lvl5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p>
        </p:txBody>
      </p:sp>
      <p:sp>
        <p:nvSpPr>
          <p:cNvPr id="41" name="Text Placeholder 6"/>
          <p:cNvSpPr>
            <a:spLocks noGrp="1"/>
          </p:cNvSpPr>
          <p:nvPr>
            <p:ph type="body" sz="quarter" idx="18" hasCustomPrompt="1"/>
          </p:nvPr>
        </p:nvSpPr>
        <p:spPr>
          <a:xfrm>
            <a:off x="1162004" y="5553610"/>
            <a:ext cx="10182212" cy="770990"/>
          </a:xfrm>
          <a:prstGeom prst="rect">
            <a:avLst/>
          </a:prstGeom>
          <a:solidFill>
            <a:schemeClr val="bg1"/>
          </a:solidFill>
        </p:spPr>
        <p:txBody>
          <a:bodyPr wrap="square" lIns="182880" tIns="91440" rIns="182880" bIns="91440" anchor="ctr">
            <a:noAutofit/>
          </a:bodyPr>
          <a:lstStyle>
            <a:lvl1pPr marL="0" indent="0" algn="ctr">
              <a:buNone/>
              <a:defRPr sz="2000" b="0" i="1">
                <a:solidFill>
                  <a:schemeClr val="tx2"/>
                </a:solidFill>
              </a:defRPr>
            </a:lvl1pPr>
            <a:lvl2pPr>
              <a:defRPr sz="2000" b="1">
                <a:solidFill>
                  <a:schemeClr val="bg1"/>
                </a:solidFill>
              </a:defRPr>
            </a:lvl2pPr>
            <a:lvl3pPr>
              <a:defRPr sz="2000" b="1">
                <a:solidFill>
                  <a:schemeClr val="bg1"/>
                </a:solidFill>
              </a:defRPr>
            </a:lvl3pPr>
            <a:lvl4pPr>
              <a:defRPr sz="2000" b="1">
                <a:solidFill>
                  <a:schemeClr val="bg1"/>
                </a:solidFill>
              </a:defRPr>
            </a:lvl4pPr>
            <a:lvl5pPr>
              <a:defRPr sz="2000" b="1" baseline="0">
                <a:solidFill>
                  <a:schemeClr val="bg1"/>
                </a:solidFill>
              </a:defRPr>
            </a:lvl5pPr>
            <a:lvl6pPr>
              <a:defRPr sz="2000" b="1" baseline="0">
                <a:solidFill>
                  <a:schemeClr val="bg1"/>
                </a:solidFill>
              </a:defRPr>
            </a:lvl6pPr>
            <a:lvl7pPr>
              <a:defRPr sz="2000" b="1" baseline="0">
                <a:solidFill>
                  <a:schemeClr val="bg1"/>
                </a:solidFill>
              </a:defRPr>
            </a:lvl7pPr>
            <a:lvl8pPr>
              <a:defRPr sz="2000" b="1">
                <a:solidFill>
                  <a:schemeClr val="bg1"/>
                </a:solidFill>
              </a:defRPr>
            </a:lvl8pPr>
            <a:lvl9pPr>
              <a:defRPr sz="2000" b="1">
                <a:solidFill>
                  <a:schemeClr val="bg1"/>
                </a:solidFill>
              </a:defRPr>
            </a:lvl9pPr>
          </a:lstStyle>
          <a:p>
            <a:pPr lvl="0"/>
            <a:r>
              <a:rPr lang="en-CA"/>
              <a:t>Key takeaway in Lato 20 points Italics</a:t>
            </a:r>
          </a:p>
        </p:txBody>
      </p:sp>
      <p:sp>
        <p:nvSpPr>
          <p:cNvPr id="23" name="Text Placeholder 6">
            <a:extLst>
              <a:ext uri="{FF2B5EF4-FFF2-40B4-BE49-F238E27FC236}">
                <a16:creationId xmlns:a16="http://schemas.microsoft.com/office/drawing/2014/main" id="{4B08AB75-6F32-469C-BF0C-CAAB8351BF1D}"/>
              </a:ext>
            </a:extLst>
          </p:cNvPr>
          <p:cNvSpPr>
            <a:spLocks noGrp="1"/>
          </p:cNvSpPr>
          <p:nvPr>
            <p:ph type="body" sz="quarter" idx="17" hasCustomPrompt="1"/>
          </p:nvPr>
        </p:nvSpPr>
        <p:spPr>
          <a:xfrm>
            <a:off x="80276" y="399738"/>
            <a:ext cx="468922" cy="184666"/>
          </a:xfrm>
          <a:prstGeom prst="rect">
            <a:avLst/>
          </a:prstGeom>
        </p:spPr>
        <p:txBody>
          <a:bodyPr wrap="square" anchor="ctr">
            <a:spAutoFit/>
          </a:bodyPr>
          <a:lstStyle>
            <a:lvl1pPr marL="0" indent="0" algn="ctr">
              <a:spcAft>
                <a:spcPts val="1200"/>
              </a:spcAft>
              <a:buNone/>
              <a:defRPr sz="1200">
                <a:solidFill>
                  <a:schemeClr val="bg1"/>
                </a:solidFill>
              </a:defRPr>
            </a:lvl1pPr>
            <a:lvl2pPr>
              <a:defRPr sz="1600"/>
            </a:lvl2pPr>
            <a:lvl3pPr>
              <a:defRPr sz="1600"/>
            </a:lvl3pPr>
            <a:lvl4pPr>
              <a:defRPr sz="1600"/>
            </a:lvl4pPr>
            <a:lvl5pPr>
              <a:defRPr sz="1600" baseline="0"/>
            </a:lvl5pPr>
            <a:lvl6pPr>
              <a:defRPr sz="1600" baseline="0"/>
            </a:lvl6pPr>
            <a:lvl7pPr>
              <a:defRPr sz="1600" baseline="0"/>
            </a:lvl7pPr>
            <a:lvl8pPr>
              <a:defRPr sz="1600"/>
            </a:lvl8pPr>
            <a:lvl9pPr>
              <a:defRPr sz="1600"/>
            </a:lvl9pPr>
          </a:lstStyle>
          <a:p>
            <a:pPr lvl="0"/>
            <a:r>
              <a:rPr lang="en-CA"/>
              <a:t>Text</a:t>
            </a:r>
          </a:p>
        </p:txBody>
      </p:sp>
      <p:sp>
        <p:nvSpPr>
          <p:cNvPr id="12" name="Rectangle 11">
            <a:extLst>
              <a:ext uri="{FF2B5EF4-FFF2-40B4-BE49-F238E27FC236}">
                <a16:creationId xmlns:a16="http://schemas.microsoft.com/office/drawing/2014/main" id="{00727691-8BAA-44CF-BB94-0DBF7555AE2E}"/>
              </a:ext>
            </a:extLst>
          </p:cNvPr>
          <p:cNvSpPr>
            <a:spLocks/>
          </p:cNvSpPr>
          <p:nvPr userDrawn="1"/>
        </p:nvSpPr>
        <p:spPr>
          <a:xfrm>
            <a:off x="11512553" y="6359076"/>
            <a:ext cx="679447" cy="498924"/>
          </a:xfrm>
          <a:prstGeom prst="rect">
            <a:avLst/>
          </a:prstGeom>
          <a:solidFill>
            <a:srgbClr val="8819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2100"/>
          </a:p>
        </p:txBody>
      </p:sp>
      <p:sp>
        <p:nvSpPr>
          <p:cNvPr id="15" name="Slide Number Placeholder 5">
            <a:extLst>
              <a:ext uri="{FF2B5EF4-FFF2-40B4-BE49-F238E27FC236}">
                <a16:creationId xmlns:a16="http://schemas.microsoft.com/office/drawing/2014/main" id="{32DDF2D6-D96E-4863-9E96-09E70FD3B7ED}"/>
              </a:ext>
            </a:extLst>
          </p:cNvPr>
          <p:cNvSpPr>
            <a:spLocks noGrp="1"/>
          </p:cNvSpPr>
          <p:nvPr>
            <p:ph type="sldNum" sz="quarter" idx="4"/>
          </p:nvPr>
        </p:nvSpPr>
        <p:spPr bwMode="gray">
          <a:xfrm>
            <a:off x="11700589" y="6523760"/>
            <a:ext cx="303371" cy="153888"/>
          </a:xfrm>
          <a:prstGeom prst="rect">
            <a:avLst/>
          </a:prstGeom>
          <a:noFill/>
        </p:spPr>
        <p:txBody>
          <a:bodyPr vert="horz" wrap="square" lIns="0" tIns="0" rIns="0" bIns="0" rtlCol="0" anchor="ctr">
            <a:spAutoFit/>
          </a:bodyPr>
          <a:lstStyle>
            <a:lvl1pPr algn="ctr">
              <a:defRPr sz="1000">
                <a:solidFill>
                  <a:schemeClr val="bg1"/>
                </a:solidFill>
                <a:latin typeface="Lato" panose="020F0502020204030203" pitchFamily="34" charset="0"/>
                <a:cs typeface="Arial" pitchFamily="34" charset="0"/>
              </a:defRPr>
            </a:lvl1pPr>
          </a:lstStyle>
          <a:p>
            <a:fld id="{A90607E6-BCED-4FC1-A345-AB2A307AB80F}" type="slidenum">
              <a:rPr lang="en-CA" smtClean="0"/>
              <a:pPr/>
              <a:t>‹#›</a:t>
            </a:fld>
            <a:endParaRPr lang="en-CA"/>
          </a:p>
        </p:txBody>
      </p:sp>
      <p:pic>
        <p:nvPicPr>
          <p:cNvPr id="16" name="Picture 15">
            <a:extLst>
              <a:ext uri="{FF2B5EF4-FFF2-40B4-BE49-F238E27FC236}">
                <a16:creationId xmlns:a16="http://schemas.microsoft.com/office/drawing/2014/main" id="{7113C71A-BFC2-40BD-983C-E00B81E218C1}"/>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10741122" y="6501897"/>
            <a:ext cx="706656" cy="215333"/>
          </a:xfrm>
          <a:prstGeom prst="rect">
            <a:avLst/>
          </a:prstGeom>
        </p:spPr>
      </p:pic>
    </p:spTree>
    <p:extLst>
      <p:ext uri="{BB962C8B-B14F-4D97-AF65-F5344CB8AC3E}">
        <p14:creationId xmlns:p14="http://schemas.microsoft.com/office/powerpoint/2010/main" val="18743348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ontent blue">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custDataLst>
              <p:tags r:id="rId1"/>
            </p:custDataLst>
          </p:nvPr>
        </p:nvGraphicFramePr>
        <p:xfrm>
          <a:off x="2119" y="2118"/>
          <a:ext cx="2116" cy="2116"/>
        </p:xfrm>
        <a:graphic>
          <a:graphicData uri="http://schemas.openxmlformats.org/presentationml/2006/ole">
            <mc:AlternateContent xmlns:mc="http://schemas.openxmlformats.org/markup-compatibility/2006">
              <mc:Choice xmlns:v="urn:schemas-microsoft-com:vml" Requires="v">
                <p:oleObj name="think-cell Slide" r:id="rId4" imgW="383" imgH="385" progId="TCLayout.ActiveDocument.1">
                  <p:embed/>
                </p:oleObj>
              </mc:Choice>
              <mc:Fallback>
                <p:oleObj name="think-cell Slide" r:id="rId4" imgW="383" imgH="385" progId="TCLayout.ActiveDocument.1">
                  <p:embed/>
                  <p:pic>
                    <p:nvPicPr>
                      <p:cNvPr id="6" name="Object 5" hidden="1"/>
                      <p:cNvPicPr/>
                      <p:nvPr/>
                    </p:nvPicPr>
                    <p:blipFill>
                      <a:blip r:embed="rId5"/>
                      <a:stretch>
                        <a:fillRect/>
                      </a:stretch>
                    </p:blipFill>
                    <p:spPr>
                      <a:xfrm>
                        <a:off x="2119" y="2118"/>
                        <a:ext cx="2116" cy="2116"/>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87E6DD68-6990-4912-BAE6-1F183647CE7F}"/>
              </a:ext>
            </a:extLst>
          </p:cNvPr>
          <p:cNvSpPr/>
          <p:nvPr userDrawn="1">
            <p:custDataLst>
              <p:tags r:id="rId2"/>
            </p:custDataLst>
          </p:nvPr>
        </p:nvSpPr>
        <p:spPr>
          <a:xfrm>
            <a:off x="0" y="0"/>
            <a:ext cx="158750" cy="158750"/>
          </a:xfrm>
          <a:prstGeom prst="rect">
            <a:avLst/>
          </a:prstGeom>
          <a:solidFill>
            <a:schemeClr val="tx2"/>
          </a:solidFill>
          <a:ln w="9525">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none" lIns="0" tIns="0" rIns="0" bIns="0" numCol="1" spcCol="0" rtlCol="0" fromWordArt="0" anchor="t" anchorCtr="0" forceAA="0" compatLnSpc="1">
            <a:prstTxWarp prst="textNoShape">
              <a:avLst/>
            </a:prstTxWarp>
            <a:noAutofit/>
          </a:bodyPr>
          <a:lstStyle/>
          <a:p>
            <a:pPr marL="0" lvl="0" indent="0" algn="l" defTabSz="914400" rtl="0" eaLnBrk="1" latinLnBrk="0" hangingPunct="1">
              <a:lnSpc>
                <a:spcPct val="100000"/>
              </a:lnSpc>
              <a:spcBef>
                <a:spcPts val="0"/>
              </a:spcBef>
            </a:pPr>
            <a:endParaRPr lang="en-CA" sz="2600" b="0" i="0" kern="1200" baseline="0">
              <a:solidFill>
                <a:schemeClr val="bg1"/>
              </a:solidFill>
              <a:latin typeface="Lato" panose="020F0502020204030203"/>
              <a:ea typeface="+mj-ea"/>
              <a:cs typeface="Arial" pitchFamily="34" charset="0"/>
              <a:sym typeface="Lato" panose="020F0502020204030203"/>
            </a:endParaRPr>
          </a:p>
        </p:txBody>
      </p:sp>
      <p:sp>
        <p:nvSpPr>
          <p:cNvPr id="17" name="Text Placeholder 6"/>
          <p:cNvSpPr>
            <a:spLocks noGrp="1"/>
          </p:cNvSpPr>
          <p:nvPr>
            <p:ph type="body" sz="quarter" idx="15" hasCustomPrompt="1"/>
          </p:nvPr>
        </p:nvSpPr>
        <p:spPr>
          <a:xfrm>
            <a:off x="943689" y="1252992"/>
            <a:ext cx="6313307" cy="307777"/>
          </a:xfrm>
          <a:prstGeom prst="rect">
            <a:avLst/>
          </a:prstGeom>
        </p:spPr>
        <p:txBody>
          <a:bodyPr vert="horz" wrap="square" lIns="0" tIns="0" rIns="0" bIns="0" rtlCol="0">
            <a:spAutoFit/>
          </a:bodyPr>
          <a:lstStyle>
            <a:lvl1pPr marL="201162" indent="-201162">
              <a:buNone/>
              <a:defRPr lang="en-US" sz="2000" b="0" cap="none" baseline="0" dirty="0">
                <a:solidFill>
                  <a:srgbClr val="F3B11C"/>
                </a:solidFill>
              </a:defRPr>
            </a:lvl1pPr>
          </a:lstStyle>
          <a:p>
            <a:pPr marL="0" lvl="0" indent="0"/>
            <a:r>
              <a:rPr lang="en-CA"/>
              <a:t>Sub-title in Lato 20 points</a:t>
            </a:r>
          </a:p>
        </p:txBody>
      </p:sp>
      <p:sp>
        <p:nvSpPr>
          <p:cNvPr id="13" name="Rectangle 12"/>
          <p:cNvSpPr>
            <a:spLocks/>
          </p:cNvSpPr>
          <p:nvPr userDrawn="1"/>
        </p:nvSpPr>
        <p:spPr>
          <a:xfrm>
            <a:off x="1" y="0"/>
            <a:ext cx="629470" cy="984142"/>
          </a:xfrm>
          <a:prstGeom prst="rect">
            <a:avLst/>
          </a:prstGeom>
          <a:solidFill>
            <a:srgbClr val="8819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2100"/>
          </a:p>
        </p:txBody>
      </p:sp>
      <p:sp>
        <p:nvSpPr>
          <p:cNvPr id="36" name="Text Placeholder 6"/>
          <p:cNvSpPr>
            <a:spLocks noGrp="1"/>
          </p:cNvSpPr>
          <p:nvPr>
            <p:ph type="body" sz="quarter" idx="24"/>
          </p:nvPr>
        </p:nvSpPr>
        <p:spPr>
          <a:xfrm>
            <a:off x="7369912" y="1252991"/>
            <a:ext cx="4194903" cy="5071610"/>
          </a:xfrm>
          <a:prstGeom prst="rect">
            <a:avLst/>
          </a:prstGeom>
          <a:solidFill>
            <a:srgbClr val="0889A8"/>
          </a:solidFill>
        </p:spPr>
        <p:txBody>
          <a:bodyPr wrap="square">
            <a:noAutofit/>
          </a:bodyPr>
          <a:lstStyle>
            <a:lvl1pPr marL="0" indent="0">
              <a:spcAft>
                <a:spcPts val="600"/>
              </a:spcAft>
              <a:buNone/>
              <a:defRPr sz="1200">
                <a:solidFill>
                  <a:schemeClr val="accent2"/>
                </a:solidFill>
              </a:defRPr>
            </a:lvl1pPr>
            <a:lvl2pPr>
              <a:defRPr sz="1600"/>
            </a:lvl2pPr>
            <a:lvl3pPr>
              <a:defRPr sz="1600"/>
            </a:lvl3pPr>
            <a:lvl4pPr>
              <a:defRPr sz="1600"/>
            </a:lvl4pPr>
            <a:lvl5pPr>
              <a:defRPr sz="1600" baseline="0"/>
            </a:lvl5pPr>
            <a:lvl6pPr>
              <a:defRPr sz="1600" baseline="0"/>
            </a:lvl6pPr>
            <a:lvl7pPr>
              <a:defRPr sz="1600" baseline="0"/>
            </a:lvl7pPr>
            <a:lvl8pPr>
              <a:defRPr sz="1600"/>
            </a:lvl8pPr>
            <a:lvl9pPr>
              <a:defRPr sz="1600"/>
            </a:lvl9pPr>
          </a:lstStyle>
          <a:p>
            <a:pPr lvl="0"/>
            <a:r>
              <a:rPr lang="en-CA"/>
              <a:t>Click to edit Master text styles</a:t>
            </a:r>
          </a:p>
        </p:txBody>
      </p:sp>
      <p:sp>
        <p:nvSpPr>
          <p:cNvPr id="21" name="Title 1"/>
          <p:cNvSpPr>
            <a:spLocks noGrp="1"/>
          </p:cNvSpPr>
          <p:nvPr>
            <p:ph type="title" hasCustomPrompt="1"/>
          </p:nvPr>
        </p:nvSpPr>
        <p:spPr>
          <a:xfrm>
            <a:off x="943689" y="292016"/>
            <a:ext cx="10621127" cy="400110"/>
          </a:xfrm>
          <a:prstGeom prst="rect">
            <a:avLst/>
          </a:prstGeom>
        </p:spPr>
        <p:txBody>
          <a:bodyPr wrap="square" anchor="ctr">
            <a:spAutoFit/>
          </a:bodyPr>
          <a:lstStyle>
            <a:lvl1pPr>
              <a:defRPr sz="2600" baseline="0">
                <a:solidFill>
                  <a:srgbClr val="881946"/>
                </a:solidFill>
                <a:latin typeface="+mj-lt"/>
              </a:defRPr>
            </a:lvl1pPr>
          </a:lstStyle>
          <a:p>
            <a:r>
              <a:rPr lang="en-CA"/>
              <a:t>Title of the slide in Lato 26 points.  Max 1 line</a:t>
            </a:r>
          </a:p>
        </p:txBody>
      </p:sp>
      <p:sp>
        <p:nvSpPr>
          <p:cNvPr id="7" name="Text Placeholder 6"/>
          <p:cNvSpPr>
            <a:spLocks noGrp="1"/>
          </p:cNvSpPr>
          <p:nvPr>
            <p:ph type="body" sz="quarter" idx="13" hasCustomPrompt="1"/>
          </p:nvPr>
        </p:nvSpPr>
        <p:spPr>
          <a:xfrm>
            <a:off x="943689" y="1707337"/>
            <a:ext cx="6313307" cy="184666"/>
          </a:xfrm>
          <a:prstGeom prst="rect">
            <a:avLst/>
          </a:prstGeom>
        </p:spPr>
        <p:txBody>
          <a:bodyPr wrap="square" anchor="b">
            <a:spAutoFit/>
          </a:bodyPr>
          <a:lstStyle>
            <a:lvl1pPr marL="0" indent="0">
              <a:buNone/>
              <a:defRPr sz="1200" cap="all" baseline="0">
                <a:solidFill>
                  <a:srgbClr val="606060"/>
                </a:solidFill>
              </a:defRPr>
            </a:lvl1pPr>
            <a:lvl2pPr>
              <a:defRPr sz="1600"/>
            </a:lvl2pPr>
            <a:lvl3pPr>
              <a:defRPr sz="1600"/>
            </a:lvl3pPr>
            <a:lvl4pPr>
              <a:defRPr sz="1600"/>
            </a:lvl4pPr>
            <a:lvl5pPr>
              <a:defRPr sz="1600" baseline="0"/>
            </a:lvl5pPr>
            <a:lvl6pPr>
              <a:defRPr sz="1600" baseline="0"/>
            </a:lvl6pPr>
            <a:lvl7pPr>
              <a:defRPr sz="1600" baseline="0"/>
            </a:lvl7pPr>
            <a:lvl8pPr>
              <a:defRPr sz="1600"/>
            </a:lvl8pPr>
            <a:lvl9pPr>
              <a:defRPr sz="1600"/>
            </a:lvl9pPr>
          </a:lstStyle>
          <a:p>
            <a:pPr lvl="0"/>
            <a:r>
              <a:rPr lang="en-CA"/>
              <a:t>Text in lato 12 points all caps</a:t>
            </a:r>
          </a:p>
        </p:txBody>
      </p:sp>
      <p:sp>
        <p:nvSpPr>
          <p:cNvPr id="24" name="Text Placeholder 6"/>
          <p:cNvSpPr>
            <a:spLocks noGrp="1"/>
          </p:cNvSpPr>
          <p:nvPr>
            <p:ph type="body" sz="quarter" idx="19" hasCustomPrompt="1"/>
          </p:nvPr>
        </p:nvSpPr>
        <p:spPr>
          <a:xfrm>
            <a:off x="943689" y="1996629"/>
            <a:ext cx="6313307" cy="4327971"/>
          </a:xfrm>
          <a:prstGeom prst="rect">
            <a:avLst/>
          </a:prstGeom>
        </p:spPr>
        <p:txBody>
          <a:bodyPr wrap="square">
            <a:noAutofit/>
          </a:bodyPr>
          <a:lstStyle>
            <a:lvl1pPr>
              <a:spcAft>
                <a:spcPts val="600"/>
              </a:spcAft>
              <a:defRPr sz="1000">
                <a:solidFill>
                  <a:srgbClr val="606060"/>
                </a:solidFill>
              </a:defRPr>
            </a:lvl1pPr>
            <a:lvl2pPr>
              <a:defRPr sz="1600"/>
            </a:lvl2pPr>
            <a:lvl3pPr>
              <a:defRPr sz="1600"/>
            </a:lvl3pPr>
            <a:lvl4pPr>
              <a:defRPr sz="1600"/>
            </a:lvl4pPr>
            <a:lvl5pPr>
              <a:defRPr sz="1600" baseline="0"/>
            </a:lvl5pPr>
            <a:lvl6pPr>
              <a:defRPr sz="1600" baseline="0"/>
            </a:lvl6pPr>
            <a:lvl7pPr>
              <a:defRPr sz="1600" baseline="0"/>
            </a:lvl7pPr>
            <a:lvl8pPr>
              <a:defRPr sz="1600"/>
            </a:lvl8pPr>
            <a:lvl9pPr>
              <a:defRPr sz="1600"/>
            </a:lvl9pPr>
          </a:lstStyle>
          <a:p>
            <a:pPr lvl="0"/>
            <a:r>
              <a:rPr lang="en-CA"/>
              <a:t>Type your text here</a:t>
            </a:r>
          </a:p>
        </p:txBody>
      </p:sp>
      <p:sp>
        <p:nvSpPr>
          <p:cNvPr id="37" name="Text Placeholder 6"/>
          <p:cNvSpPr>
            <a:spLocks noGrp="1"/>
          </p:cNvSpPr>
          <p:nvPr>
            <p:ph type="body" sz="quarter" idx="25" hasCustomPrompt="1"/>
          </p:nvPr>
        </p:nvSpPr>
        <p:spPr>
          <a:xfrm>
            <a:off x="7904284" y="1707337"/>
            <a:ext cx="3083456" cy="184666"/>
          </a:xfrm>
          <a:prstGeom prst="rect">
            <a:avLst/>
          </a:prstGeom>
        </p:spPr>
        <p:txBody>
          <a:bodyPr wrap="square" anchor="b">
            <a:spAutoFit/>
          </a:bodyPr>
          <a:lstStyle>
            <a:lvl1pPr marL="0" indent="0">
              <a:buNone/>
              <a:defRPr sz="1200" b="1" cap="all" baseline="0">
                <a:solidFill>
                  <a:schemeClr val="bg1"/>
                </a:solidFill>
              </a:defRPr>
            </a:lvl1pPr>
            <a:lvl2pPr>
              <a:defRPr sz="1600"/>
            </a:lvl2pPr>
            <a:lvl3pPr>
              <a:defRPr sz="1600"/>
            </a:lvl3pPr>
            <a:lvl4pPr>
              <a:defRPr sz="1600"/>
            </a:lvl4pPr>
            <a:lvl5pPr>
              <a:defRPr sz="1600" baseline="0"/>
            </a:lvl5pPr>
            <a:lvl6pPr>
              <a:defRPr sz="1600" baseline="0"/>
            </a:lvl6pPr>
            <a:lvl7pPr>
              <a:defRPr sz="1600" baseline="0"/>
            </a:lvl7pPr>
            <a:lvl8pPr>
              <a:defRPr sz="1600"/>
            </a:lvl8pPr>
            <a:lvl9pPr>
              <a:defRPr sz="1600"/>
            </a:lvl9pPr>
          </a:lstStyle>
          <a:p>
            <a:pPr lvl="0"/>
            <a:r>
              <a:rPr lang="en-CA"/>
              <a:t>Type your title text here</a:t>
            </a:r>
          </a:p>
        </p:txBody>
      </p:sp>
      <p:sp>
        <p:nvSpPr>
          <p:cNvPr id="38" name="Text Placeholder 6"/>
          <p:cNvSpPr>
            <a:spLocks noGrp="1"/>
          </p:cNvSpPr>
          <p:nvPr>
            <p:ph type="body" sz="quarter" idx="26" hasCustomPrompt="1"/>
          </p:nvPr>
        </p:nvSpPr>
        <p:spPr>
          <a:xfrm>
            <a:off x="7904284" y="1996629"/>
            <a:ext cx="3083456" cy="4319328"/>
          </a:xfrm>
          <a:prstGeom prst="rect">
            <a:avLst/>
          </a:prstGeom>
        </p:spPr>
        <p:txBody>
          <a:bodyPr wrap="square">
            <a:noAutofit/>
          </a:bodyPr>
          <a:lstStyle>
            <a:lvl1pPr>
              <a:spcAft>
                <a:spcPts val="600"/>
              </a:spcAft>
              <a:defRPr sz="1000">
                <a:solidFill>
                  <a:schemeClr val="bg1"/>
                </a:solidFill>
              </a:defRPr>
            </a:lvl1pPr>
            <a:lvl2pPr>
              <a:defRPr sz="1600"/>
            </a:lvl2pPr>
            <a:lvl3pPr>
              <a:defRPr sz="1600"/>
            </a:lvl3pPr>
            <a:lvl4pPr>
              <a:defRPr sz="1600"/>
            </a:lvl4pPr>
            <a:lvl5pPr>
              <a:defRPr sz="1600" baseline="0"/>
            </a:lvl5pPr>
            <a:lvl6pPr>
              <a:defRPr sz="1600" baseline="0"/>
            </a:lvl6pPr>
            <a:lvl7pPr>
              <a:defRPr sz="1600" baseline="0"/>
            </a:lvl7pPr>
            <a:lvl8pPr>
              <a:defRPr sz="1600"/>
            </a:lvl8pPr>
            <a:lvl9pPr>
              <a:defRPr sz="1600"/>
            </a:lvl9pPr>
          </a:lstStyle>
          <a:p>
            <a:pPr lvl="0"/>
            <a:r>
              <a:rPr lang="en-CA"/>
              <a:t>Type your text here</a:t>
            </a:r>
          </a:p>
        </p:txBody>
      </p:sp>
      <p:sp>
        <p:nvSpPr>
          <p:cNvPr id="18" name="Text Placeholder 6"/>
          <p:cNvSpPr>
            <a:spLocks noGrp="1"/>
          </p:cNvSpPr>
          <p:nvPr>
            <p:ph type="body" sz="quarter" idx="14" hasCustomPrompt="1"/>
          </p:nvPr>
        </p:nvSpPr>
        <p:spPr>
          <a:xfrm>
            <a:off x="943689" y="6377706"/>
            <a:ext cx="8059634" cy="307777"/>
          </a:xfrm>
          <a:prstGeom prst="rect">
            <a:avLst/>
          </a:prstGeom>
        </p:spPr>
        <p:txBody>
          <a:bodyPr wrap="square" anchor="b">
            <a:spAutoFit/>
          </a:bodyPr>
          <a:lstStyle>
            <a:lvl1pPr marL="0" indent="0">
              <a:buNone/>
              <a:defRPr sz="1000" baseline="0">
                <a:solidFill>
                  <a:srgbClr val="606060"/>
                </a:solidFill>
              </a:defRPr>
            </a:lvl1pPr>
          </a:lstStyle>
          <a:p>
            <a:pPr lvl="0"/>
            <a:r>
              <a:rPr lang="en-CA"/>
              <a:t>This space is reserved for footnotes and sources only, and cannot be expanded beyond its current size.                                        Source: [Author/Publisher Name], [Report Name], [Year]</a:t>
            </a:r>
          </a:p>
        </p:txBody>
      </p:sp>
      <p:sp>
        <p:nvSpPr>
          <p:cNvPr id="25" name="Text Placeholder 6">
            <a:extLst>
              <a:ext uri="{FF2B5EF4-FFF2-40B4-BE49-F238E27FC236}">
                <a16:creationId xmlns:a16="http://schemas.microsoft.com/office/drawing/2014/main" id="{649FD732-DDC9-4776-AE97-A9BA2881D005}"/>
              </a:ext>
            </a:extLst>
          </p:cNvPr>
          <p:cNvSpPr>
            <a:spLocks noGrp="1"/>
          </p:cNvSpPr>
          <p:nvPr>
            <p:ph type="body" sz="quarter" idx="17" hasCustomPrompt="1"/>
          </p:nvPr>
        </p:nvSpPr>
        <p:spPr>
          <a:xfrm>
            <a:off x="80276" y="399738"/>
            <a:ext cx="468922" cy="184666"/>
          </a:xfrm>
          <a:prstGeom prst="rect">
            <a:avLst/>
          </a:prstGeom>
        </p:spPr>
        <p:txBody>
          <a:bodyPr wrap="square" anchor="ctr">
            <a:spAutoFit/>
          </a:bodyPr>
          <a:lstStyle>
            <a:lvl1pPr marL="0" indent="0" algn="ctr">
              <a:spcAft>
                <a:spcPts val="1200"/>
              </a:spcAft>
              <a:buNone/>
              <a:defRPr sz="1200">
                <a:solidFill>
                  <a:schemeClr val="bg1"/>
                </a:solidFill>
              </a:defRPr>
            </a:lvl1pPr>
            <a:lvl2pPr>
              <a:defRPr sz="1600"/>
            </a:lvl2pPr>
            <a:lvl3pPr>
              <a:defRPr sz="1600"/>
            </a:lvl3pPr>
            <a:lvl4pPr>
              <a:defRPr sz="1600"/>
            </a:lvl4pPr>
            <a:lvl5pPr>
              <a:defRPr sz="1600" baseline="0"/>
            </a:lvl5pPr>
            <a:lvl6pPr>
              <a:defRPr sz="1600" baseline="0"/>
            </a:lvl6pPr>
            <a:lvl7pPr>
              <a:defRPr sz="1600" baseline="0"/>
            </a:lvl7pPr>
            <a:lvl8pPr>
              <a:defRPr sz="1600"/>
            </a:lvl8pPr>
            <a:lvl9pPr>
              <a:defRPr sz="1600"/>
            </a:lvl9pPr>
          </a:lstStyle>
          <a:p>
            <a:pPr lvl="0"/>
            <a:r>
              <a:rPr lang="en-CA"/>
              <a:t>Text</a:t>
            </a:r>
          </a:p>
        </p:txBody>
      </p:sp>
      <p:sp>
        <p:nvSpPr>
          <p:cNvPr id="22" name="Rectangle 21">
            <a:extLst>
              <a:ext uri="{FF2B5EF4-FFF2-40B4-BE49-F238E27FC236}">
                <a16:creationId xmlns:a16="http://schemas.microsoft.com/office/drawing/2014/main" id="{880780AE-D7A2-4004-B2E5-D7796577DF6E}"/>
              </a:ext>
            </a:extLst>
          </p:cNvPr>
          <p:cNvSpPr/>
          <p:nvPr userDrawn="1"/>
        </p:nvSpPr>
        <p:spPr>
          <a:xfrm>
            <a:off x="11562530" y="6359076"/>
            <a:ext cx="629470" cy="498924"/>
          </a:xfrm>
          <a:prstGeom prst="rect">
            <a:avLst/>
          </a:prstGeom>
          <a:solidFill>
            <a:srgbClr val="8819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2100"/>
          </a:p>
        </p:txBody>
      </p:sp>
      <p:sp>
        <p:nvSpPr>
          <p:cNvPr id="29" name="Slide Number Placeholder 5">
            <a:extLst>
              <a:ext uri="{FF2B5EF4-FFF2-40B4-BE49-F238E27FC236}">
                <a16:creationId xmlns:a16="http://schemas.microsoft.com/office/drawing/2014/main" id="{88345E53-7D85-4E56-8938-3EF899BB937B}"/>
              </a:ext>
            </a:extLst>
          </p:cNvPr>
          <p:cNvSpPr>
            <a:spLocks noGrp="1"/>
          </p:cNvSpPr>
          <p:nvPr>
            <p:ph type="sldNum" sz="quarter" idx="4"/>
          </p:nvPr>
        </p:nvSpPr>
        <p:spPr bwMode="gray">
          <a:xfrm>
            <a:off x="11743978" y="6529864"/>
            <a:ext cx="280034" cy="153888"/>
          </a:xfrm>
          <a:prstGeom prst="rect">
            <a:avLst/>
          </a:prstGeom>
          <a:noFill/>
        </p:spPr>
        <p:txBody>
          <a:bodyPr vert="horz" wrap="square" lIns="0" tIns="0" rIns="0" bIns="0" rtlCol="0" anchor="ctr">
            <a:spAutoFit/>
          </a:bodyPr>
          <a:lstStyle>
            <a:lvl1pPr algn="ctr">
              <a:defRPr sz="1000">
                <a:solidFill>
                  <a:schemeClr val="bg1"/>
                </a:solidFill>
                <a:latin typeface="Lato" panose="020F0502020204030203" pitchFamily="34" charset="0"/>
                <a:cs typeface="Arial" pitchFamily="34" charset="0"/>
              </a:defRPr>
            </a:lvl1pPr>
          </a:lstStyle>
          <a:p>
            <a:fld id="{A90607E6-BCED-4FC1-A345-AB2A307AB80F}" type="slidenum">
              <a:rPr lang="en-CA" smtClean="0"/>
              <a:pPr/>
              <a:t>‹#›</a:t>
            </a:fld>
            <a:endParaRPr lang="en-CA"/>
          </a:p>
        </p:txBody>
      </p:sp>
      <p:pic>
        <p:nvPicPr>
          <p:cNvPr id="19" name="Picture 18">
            <a:extLst>
              <a:ext uri="{FF2B5EF4-FFF2-40B4-BE49-F238E27FC236}">
                <a16:creationId xmlns:a16="http://schemas.microsoft.com/office/drawing/2014/main" id="{A2775669-8FDB-4D73-B0C3-46485F367345}"/>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10480621" y="6511926"/>
            <a:ext cx="869730" cy="215333"/>
          </a:xfrm>
          <a:prstGeom prst="rect">
            <a:avLst/>
          </a:prstGeom>
        </p:spPr>
      </p:pic>
    </p:spTree>
    <p:extLst>
      <p:ext uri="{BB962C8B-B14F-4D97-AF65-F5344CB8AC3E}">
        <p14:creationId xmlns:p14="http://schemas.microsoft.com/office/powerpoint/2010/main" val="306771842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ontent grey">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custDataLst>
              <p:tags r:id="rId1"/>
            </p:custDataLst>
          </p:nvPr>
        </p:nvGraphicFramePr>
        <p:xfrm>
          <a:off x="2119" y="2118"/>
          <a:ext cx="2116" cy="2116"/>
        </p:xfrm>
        <a:graphic>
          <a:graphicData uri="http://schemas.openxmlformats.org/presentationml/2006/ole">
            <mc:AlternateContent xmlns:mc="http://schemas.openxmlformats.org/markup-compatibility/2006">
              <mc:Choice xmlns:v="urn:schemas-microsoft-com:vml" Requires="v">
                <p:oleObj name="think-cell Slide" r:id="rId4" imgW="383" imgH="385" progId="TCLayout.ActiveDocument.1">
                  <p:embed/>
                </p:oleObj>
              </mc:Choice>
              <mc:Fallback>
                <p:oleObj name="think-cell Slide" r:id="rId4" imgW="383" imgH="385" progId="TCLayout.ActiveDocument.1">
                  <p:embed/>
                  <p:pic>
                    <p:nvPicPr>
                      <p:cNvPr id="6" name="Object 5" hidden="1"/>
                      <p:cNvPicPr/>
                      <p:nvPr/>
                    </p:nvPicPr>
                    <p:blipFill>
                      <a:blip r:embed="rId5"/>
                      <a:stretch>
                        <a:fillRect/>
                      </a:stretch>
                    </p:blipFill>
                    <p:spPr>
                      <a:xfrm>
                        <a:off x="2119" y="2118"/>
                        <a:ext cx="2116" cy="2116"/>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A101005D-3658-43D1-AF2F-F120073CC040}"/>
              </a:ext>
            </a:extLst>
          </p:cNvPr>
          <p:cNvSpPr/>
          <p:nvPr userDrawn="1">
            <p:custDataLst>
              <p:tags r:id="rId2"/>
            </p:custDataLst>
          </p:nvPr>
        </p:nvSpPr>
        <p:spPr>
          <a:xfrm>
            <a:off x="0" y="0"/>
            <a:ext cx="158750" cy="158750"/>
          </a:xfrm>
          <a:prstGeom prst="rect">
            <a:avLst/>
          </a:prstGeom>
          <a:solidFill>
            <a:schemeClr val="tx2"/>
          </a:solidFill>
          <a:ln w="9525">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none" lIns="0" tIns="0" rIns="0" bIns="0" numCol="1" spcCol="0" rtlCol="0" fromWordArt="0" anchor="t" anchorCtr="0" forceAA="0" compatLnSpc="1">
            <a:prstTxWarp prst="textNoShape">
              <a:avLst/>
            </a:prstTxWarp>
            <a:noAutofit/>
          </a:bodyPr>
          <a:lstStyle/>
          <a:p>
            <a:pPr marL="0" lvl="0" indent="0" algn="l" defTabSz="914400" rtl="0" eaLnBrk="1" latinLnBrk="0" hangingPunct="1">
              <a:lnSpc>
                <a:spcPct val="100000"/>
              </a:lnSpc>
              <a:spcBef>
                <a:spcPts val="0"/>
              </a:spcBef>
            </a:pPr>
            <a:endParaRPr lang="en-CA" sz="2600" b="0" i="0" kern="1200" baseline="0">
              <a:solidFill>
                <a:schemeClr val="bg1"/>
              </a:solidFill>
              <a:latin typeface="Lato" panose="020F0502020204030203"/>
              <a:ea typeface="+mj-ea"/>
              <a:cs typeface="Arial" pitchFamily="34" charset="0"/>
              <a:sym typeface="Lato" panose="020F0502020204030203"/>
            </a:endParaRPr>
          </a:p>
        </p:txBody>
      </p:sp>
      <p:sp>
        <p:nvSpPr>
          <p:cNvPr id="17" name="Text Placeholder 6"/>
          <p:cNvSpPr>
            <a:spLocks noGrp="1"/>
          </p:cNvSpPr>
          <p:nvPr>
            <p:ph type="body" sz="quarter" idx="15" hasCustomPrompt="1"/>
          </p:nvPr>
        </p:nvSpPr>
        <p:spPr>
          <a:xfrm>
            <a:off x="943689" y="1252992"/>
            <a:ext cx="6313307" cy="307777"/>
          </a:xfrm>
          <a:prstGeom prst="rect">
            <a:avLst/>
          </a:prstGeom>
        </p:spPr>
        <p:txBody>
          <a:bodyPr vert="horz" wrap="square" lIns="0" tIns="0" rIns="0" bIns="0" rtlCol="0">
            <a:spAutoFit/>
          </a:bodyPr>
          <a:lstStyle>
            <a:lvl1pPr marL="201162" indent="-201162">
              <a:buNone/>
              <a:defRPr lang="en-US" sz="2000" b="0" cap="none" baseline="0" dirty="0">
                <a:solidFill>
                  <a:srgbClr val="F3B11C"/>
                </a:solidFill>
              </a:defRPr>
            </a:lvl1pPr>
          </a:lstStyle>
          <a:p>
            <a:pPr marL="0" lvl="0" indent="0"/>
            <a:r>
              <a:rPr lang="en-CA"/>
              <a:t>Sub-title in Lato 20 points</a:t>
            </a:r>
          </a:p>
        </p:txBody>
      </p:sp>
      <p:sp>
        <p:nvSpPr>
          <p:cNvPr id="13" name="Rectangle 12"/>
          <p:cNvSpPr>
            <a:spLocks/>
          </p:cNvSpPr>
          <p:nvPr userDrawn="1"/>
        </p:nvSpPr>
        <p:spPr>
          <a:xfrm>
            <a:off x="1" y="0"/>
            <a:ext cx="629470" cy="984142"/>
          </a:xfrm>
          <a:prstGeom prst="rect">
            <a:avLst/>
          </a:prstGeom>
          <a:solidFill>
            <a:srgbClr val="8819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2100"/>
          </a:p>
        </p:txBody>
      </p:sp>
      <p:sp>
        <p:nvSpPr>
          <p:cNvPr id="36" name="Text Placeholder 6"/>
          <p:cNvSpPr>
            <a:spLocks noGrp="1"/>
          </p:cNvSpPr>
          <p:nvPr>
            <p:ph type="body" sz="quarter" idx="24"/>
          </p:nvPr>
        </p:nvSpPr>
        <p:spPr>
          <a:xfrm>
            <a:off x="7369912" y="1252991"/>
            <a:ext cx="4194903" cy="5071610"/>
          </a:xfrm>
          <a:prstGeom prst="rect">
            <a:avLst/>
          </a:prstGeom>
          <a:solidFill>
            <a:srgbClr val="918A87"/>
          </a:solidFill>
        </p:spPr>
        <p:txBody>
          <a:bodyPr vert="horz" wrap="square" lIns="0" tIns="0" rIns="0" bIns="0" rtlCol="0" anchor="ctr">
            <a:noAutofit/>
          </a:bodyPr>
          <a:lstStyle>
            <a:lvl1pPr>
              <a:defRPr lang="en-US" sz="1400" dirty="0">
                <a:solidFill>
                  <a:schemeClr val="bg1"/>
                </a:solidFill>
              </a:defRPr>
            </a:lvl1pPr>
          </a:lstStyle>
          <a:p>
            <a:pPr marL="0" lvl="0" indent="0" algn="ctr">
              <a:spcAft>
                <a:spcPts val="600"/>
              </a:spcAft>
              <a:buNone/>
            </a:pPr>
            <a:r>
              <a:rPr lang="en-CA"/>
              <a:t>Click to edit Master text styles</a:t>
            </a:r>
          </a:p>
        </p:txBody>
      </p:sp>
      <p:sp>
        <p:nvSpPr>
          <p:cNvPr id="21" name="Title 1"/>
          <p:cNvSpPr>
            <a:spLocks noGrp="1"/>
          </p:cNvSpPr>
          <p:nvPr>
            <p:ph type="title" hasCustomPrompt="1"/>
          </p:nvPr>
        </p:nvSpPr>
        <p:spPr>
          <a:xfrm>
            <a:off x="943689" y="292016"/>
            <a:ext cx="10621127" cy="400110"/>
          </a:xfrm>
          <a:prstGeom prst="rect">
            <a:avLst/>
          </a:prstGeom>
        </p:spPr>
        <p:txBody>
          <a:bodyPr wrap="square" anchor="ctr">
            <a:spAutoFit/>
          </a:bodyPr>
          <a:lstStyle>
            <a:lvl1pPr>
              <a:defRPr sz="2600" baseline="0">
                <a:solidFill>
                  <a:srgbClr val="881946"/>
                </a:solidFill>
                <a:latin typeface="+mj-lt"/>
              </a:defRPr>
            </a:lvl1pPr>
          </a:lstStyle>
          <a:p>
            <a:r>
              <a:rPr lang="en-CA"/>
              <a:t>Title of the slide in Lato 26 points.  Max 1 line</a:t>
            </a:r>
          </a:p>
        </p:txBody>
      </p:sp>
      <p:sp>
        <p:nvSpPr>
          <p:cNvPr id="7" name="Text Placeholder 6"/>
          <p:cNvSpPr>
            <a:spLocks noGrp="1"/>
          </p:cNvSpPr>
          <p:nvPr>
            <p:ph type="body" sz="quarter" idx="13" hasCustomPrompt="1"/>
          </p:nvPr>
        </p:nvSpPr>
        <p:spPr>
          <a:xfrm>
            <a:off x="943689" y="1707337"/>
            <a:ext cx="6313307" cy="184666"/>
          </a:xfrm>
          <a:prstGeom prst="rect">
            <a:avLst/>
          </a:prstGeom>
        </p:spPr>
        <p:txBody>
          <a:bodyPr wrap="square" anchor="b">
            <a:spAutoFit/>
          </a:bodyPr>
          <a:lstStyle>
            <a:lvl1pPr marL="0" indent="0">
              <a:buNone/>
              <a:defRPr sz="1200" cap="all" baseline="0">
                <a:solidFill>
                  <a:srgbClr val="606060"/>
                </a:solidFill>
              </a:defRPr>
            </a:lvl1pPr>
            <a:lvl2pPr>
              <a:defRPr sz="1600"/>
            </a:lvl2pPr>
            <a:lvl3pPr>
              <a:defRPr sz="1600"/>
            </a:lvl3pPr>
            <a:lvl4pPr>
              <a:defRPr sz="1600"/>
            </a:lvl4pPr>
            <a:lvl5pPr>
              <a:defRPr sz="1600" baseline="0"/>
            </a:lvl5pPr>
            <a:lvl6pPr>
              <a:defRPr sz="1600" baseline="0"/>
            </a:lvl6pPr>
            <a:lvl7pPr>
              <a:defRPr sz="1600" baseline="0"/>
            </a:lvl7pPr>
            <a:lvl8pPr>
              <a:defRPr sz="1600"/>
            </a:lvl8pPr>
            <a:lvl9pPr>
              <a:defRPr sz="1600"/>
            </a:lvl9pPr>
          </a:lstStyle>
          <a:p>
            <a:pPr lvl="0"/>
            <a:r>
              <a:rPr lang="en-CA"/>
              <a:t>Text in lato 12 points all caps</a:t>
            </a:r>
          </a:p>
        </p:txBody>
      </p:sp>
      <p:sp>
        <p:nvSpPr>
          <p:cNvPr id="24" name="Text Placeholder 6"/>
          <p:cNvSpPr>
            <a:spLocks noGrp="1"/>
          </p:cNvSpPr>
          <p:nvPr>
            <p:ph type="body" sz="quarter" idx="19" hasCustomPrompt="1"/>
          </p:nvPr>
        </p:nvSpPr>
        <p:spPr>
          <a:xfrm>
            <a:off x="943689" y="1996629"/>
            <a:ext cx="6313307" cy="4327971"/>
          </a:xfrm>
          <a:prstGeom prst="rect">
            <a:avLst/>
          </a:prstGeom>
        </p:spPr>
        <p:txBody>
          <a:bodyPr wrap="square">
            <a:noAutofit/>
          </a:bodyPr>
          <a:lstStyle>
            <a:lvl1pPr>
              <a:spcAft>
                <a:spcPts val="600"/>
              </a:spcAft>
              <a:defRPr sz="1000">
                <a:solidFill>
                  <a:srgbClr val="606060"/>
                </a:solidFill>
              </a:defRPr>
            </a:lvl1pPr>
            <a:lvl2pPr>
              <a:defRPr sz="1600"/>
            </a:lvl2pPr>
            <a:lvl3pPr>
              <a:defRPr sz="1600"/>
            </a:lvl3pPr>
            <a:lvl4pPr>
              <a:defRPr sz="1600"/>
            </a:lvl4pPr>
            <a:lvl5pPr>
              <a:defRPr sz="1600" baseline="0"/>
            </a:lvl5pPr>
            <a:lvl6pPr>
              <a:defRPr sz="1600" baseline="0"/>
            </a:lvl6pPr>
            <a:lvl7pPr>
              <a:defRPr sz="1600" baseline="0"/>
            </a:lvl7pPr>
            <a:lvl8pPr>
              <a:defRPr sz="1600"/>
            </a:lvl8pPr>
            <a:lvl9pPr>
              <a:defRPr sz="1600"/>
            </a:lvl9pPr>
          </a:lstStyle>
          <a:p>
            <a:pPr lvl="0"/>
            <a:r>
              <a:rPr lang="en-CA"/>
              <a:t>Type your text here</a:t>
            </a:r>
          </a:p>
        </p:txBody>
      </p:sp>
      <p:sp>
        <p:nvSpPr>
          <p:cNvPr id="37" name="Text Placeholder 6"/>
          <p:cNvSpPr>
            <a:spLocks noGrp="1"/>
          </p:cNvSpPr>
          <p:nvPr>
            <p:ph type="body" sz="quarter" idx="25" hasCustomPrompt="1"/>
          </p:nvPr>
        </p:nvSpPr>
        <p:spPr>
          <a:xfrm>
            <a:off x="7904284" y="1707337"/>
            <a:ext cx="3083456" cy="184666"/>
          </a:xfrm>
          <a:prstGeom prst="rect">
            <a:avLst/>
          </a:prstGeom>
        </p:spPr>
        <p:txBody>
          <a:bodyPr wrap="square" anchor="b">
            <a:spAutoFit/>
          </a:bodyPr>
          <a:lstStyle>
            <a:lvl1pPr marL="0" indent="0">
              <a:buNone/>
              <a:defRPr sz="1200" b="1" cap="all" baseline="0">
                <a:solidFill>
                  <a:schemeClr val="bg1"/>
                </a:solidFill>
              </a:defRPr>
            </a:lvl1pPr>
            <a:lvl2pPr>
              <a:defRPr sz="1600"/>
            </a:lvl2pPr>
            <a:lvl3pPr>
              <a:defRPr sz="1600"/>
            </a:lvl3pPr>
            <a:lvl4pPr>
              <a:defRPr sz="1600"/>
            </a:lvl4pPr>
            <a:lvl5pPr>
              <a:defRPr sz="1600" baseline="0"/>
            </a:lvl5pPr>
            <a:lvl6pPr>
              <a:defRPr sz="1600" baseline="0"/>
            </a:lvl6pPr>
            <a:lvl7pPr>
              <a:defRPr sz="1600" baseline="0"/>
            </a:lvl7pPr>
            <a:lvl8pPr>
              <a:defRPr sz="1600"/>
            </a:lvl8pPr>
            <a:lvl9pPr>
              <a:defRPr sz="1600"/>
            </a:lvl9pPr>
          </a:lstStyle>
          <a:p>
            <a:pPr lvl="0"/>
            <a:r>
              <a:rPr lang="en-CA"/>
              <a:t>Type your title text here</a:t>
            </a:r>
          </a:p>
        </p:txBody>
      </p:sp>
      <p:sp>
        <p:nvSpPr>
          <p:cNvPr id="38" name="Text Placeholder 6"/>
          <p:cNvSpPr>
            <a:spLocks noGrp="1"/>
          </p:cNvSpPr>
          <p:nvPr>
            <p:ph type="body" sz="quarter" idx="26" hasCustomPrompt="1"/>
          </p:nvPr>
        </p:nvSpPr>
        <p:spPr>
          <a:xfrm>
            <a:off x="7904284" y="1996629"/>
            <a:ext cx="3083456" cy="4319328"/>
          </a:xfrm>
          <a:prstGeom prst="rect">
            <a:avLst/>
          </a:prstGeom>
        </p:spPr>
        <p:txBody>
          <a:bodyPr wrap="square">
            <a:noAutofit/>
          </a:bodyPr>
          <a:lstStyle>
            <a:lvl1pPr>
              <a:spcAft>
                <a:spcPts val="600"/>
              </a:spcAft>
              <a:defRPr sz="1000">
                <a:solidFill>
                  <a:schemeClr val="bg1"/>
                </a:solidFill>
              </a:defRPr>
            </a:lvl1pPr>
            <a:lvl2pPr>
              <a:defRPr sz="1600"/>
            </a:lvl2pPr>
            <a:lvl3pPr>
              <a:defRPr sz="1600"/>
            </a:lvl3pPr>
            <a:lvl4pPr>
              <a:defRPr sz="1600"/>
            </a:lvl4pPr>
            <a:lvl5pPr>
              <a:defRPr sz="1600" baseline="0"/>
            </a:lvl5pPr>
            <a:lvl6pPr>
              <a:defRPr sz="1600" baseline="0"/>
            </a:lvl6pPr>
            <a:lvl7pPr>
              <a:defRPr sz="1600" baseline="0"/>
            </a:lvl7pPr>
            <a:lvl8pPr>
              <a:defRPr sz="1600"/>
            </a:lvl8pPr>
            <a:lvl9pPr>
              <a:defRPr sz="1600"/>
            </a:lvl9pPr>
          </a:lstStyle>
          <a:p>
            <a:pPr lvl="0"/>
            <a:r>
              <a:rPr lang="en-CA"/>
              <a:t>Type your text here</a:t>
            </a:r>
          </a:p>
        </p:txBody>
      </p:sp>
      <p:sp>
        <p:nvSpPr>
          <p:cNvPr id="18" name="Text Placeholder 6"/>
          <p:cNvSpPr>
            <a:spLocks noGrp="1"/>
          </p:cNvSpPr>
          <p:nvPr>
            <p:ph type="body" sz="quarter" idx="14" hasCustomPrompt="1"/>
          </p:nvPr>
        </p:nvSpPr>
        <p:spPr>
          <a:xfrm>
            <a:off x="943689" y="6377706"/>
            <a:ext cx="8059634" cy="307777"/>
          </a:xfrm>
          <a:prstGeom prst="rect">
            <a:avLst/>
          </a:prstGeom>
        </p:spPr>
        <p:txBody>
          <a:bodyPr wrap="square" anchor="b">
            <a:spAutoFit/>
          </a:bodyPr>
          <a:lstStyle>
            <a:lvl1pPr marL="0" indent="0">
              <a:buNone/>
              <a:defRPr sz="1000" baseline="0">
                <a:solidFill>
                  <a:srgbClr val="606060"/>
                </a:solidFill>
              </a:defRPr>
            </a:lvl1pPr>
          </a:lstStyle>
          <a:p>
            <a:pPr lvl="0"/>
            <a:r>
              <a:rPr lang="en-CA"/>
              <a:t>This space is reserved for footnotes and sources only, and cannot be expanded beyond its current size.                                        Source: [Author/Publisher Name], [Report Name], [Year]</a:t>
            </a:r>
          </a:p>
        </p:txBody>
      </p:sp>
      <p:sp>
        <p:nvSpPr>
          <p:cNvPr id="25" name="Text Placeholder 6">
            <a:extLst>
              <a:ext uri="{FF2B5EF4-FFF2-40B4-BE49-F238E27FC236}">
                <a16:creationId xmlns:a16="http://schemas.microsoft.com/office/drawing/2014/main" id="{B68A9C93-4320-4F62-BD4B-3D01795D3C5F}"/>
              </a:ext>
            </a:extLst>
          </p:cNvPr>
          <p:cNvSpPr>
            <a:spLocks noGrp="1"/>
          </p:cNvSpPr>
          <p:nvPr>
            <p:ph type="body" sz="quarter" idx="17" hasCustomPrompt="1"/>
          </p:nvPr>
        </p:nvSpPr>
        <p:spPr>
          <a:xfrm>
            <a:off x="80276" y="399738"/>
            <a:ext cx="468922" cy="184666"/>
          </a:xfrm>
          <a:prstGeom prst="rect">
            <a:avLst/>
          </a:prstGeom>
        </p:spPr>
        <p:txBody>
          <a:bodyPr wrap="square" anchor="ctr">
            <a:spAutoFit/>
          </a:bodyPr>
          <a:lstStyle>
            <a:lvl1pPr marL="0" indent="0" algn="ctr">
              <a:spcAft>
                <a:spcPts val="1200"/>
              </a:spcAft>
              <a:buNone/>
              <a:defRPr sz="1200">
                <a:solidFill>
                  <a:schemeClr val="bg1"/>
                </a:solidFill>
              </a:defRPr>
            </a:lvl1pPr>
            <a:lvl2pPr>
              <a:defRPr sz="1600"/>
            </a:lvl2pPr>
            <a:lvl3pPr>
              <a:defRPr sz="1600"/>
            </a:lvl3pPr>
            <a:lvl4pPr>
              <a:defRPr sz="1600"/>
            </a:lvl4pPr>
            <a:lvl5pPr>
              <a:defRPr sz="1600" baseline="0"/>
            </a:lvl5pPr>
            <a:lvl6pPr>
              <a:defRPr sz="1600" baseline="0"/>
            </a:lvl6pPr>
            <a:lvl7pPr>
              <a:defRPr sz="1600" baseline="0"/>
            </a:lvl7pPr>
            <a:lvl8pPr>
              <a:defRPr sz="1600"/>
            </a:lvl8pPr>
            <a:lvl9pPr>
              <a:defRPr sz="1600"/>
            </a:lvl9pPr>
          </a:lstStyle>
          <a:p>
            <a:pPr lvl="0"/>
            <a:r>
              <a:rPr lang="en-CA"/>
              <a:t>Text</a:t>
            </a:r>
          </a:p>
        </p:txBody>
      </p:sp>
      <p:sp>
        <p:nvSpPr>
          <p:cNvPr id="22" name="Rectangle 21">
            <a:extLst>
              <a:ext uri="{FF2B5EF4-FFF2-40B4-BE49-F238E27FC236}">
                <a16:creationId xmlns:a16="http://schemas.microsoft.com/office/drawing/2014/main" id="{CBFCE6C5-D2B6-4A49-8CA7-1D1D3EAA25AD}"/>
              </a:ext>
            </a:extLst>
          </p:cNvPr>
          <p:cNvSpPr/>
          <p:nvPr userDrawn="1"/>
        </p:nvSpPr>
        <p:spPr>
          <a:xfrm>
            <a:off x="11562530" y="6359076"/>
            <a:ext cx="629470" cy="498924"/>
          </a:xfrm>
          <a:prstGeom prst="rect">
            <a:avLst/>
          </a:prstGeom>
          <a:solidFill>
            <a:srgbClr val="8819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2100"/>
          </a:p>
        </p:txBody>
      </p:sp>
      <p:sp>
        <p:nvSpPr>
          <p:cNvPr id="29" name="Slide Number Placeholder 5">
            <a:extLst>
              <a:ext uri="{FF2B5EF4-FFF2-40B4-BE49-F238E27FC236}">
                <a16:creationId xmlns:a16="http://schemas.microsoft.com/office/drawing/2014/main" id="{F458950F-C999-4D7D-8E79-0411D94D26D3}"/>
              </a:ext>
            </a:extLst>
          </p:cNvPr>
          <p:cNvSpPr>
            <a:spLocks noGrp="1"/>
          </p:cNvSpPr>
          <p:nvPr>
            <p:ph type="sldNum" sz="quarter" idx="4"/>
          </p:nvPr>
        </p:nvSpPr>
        <p:spPr bwMode="gray">
          <a:xfrm>
            <a:off x="11743978" y="6529864"/>
            <a:ext cx="280034" cy="153888"/>
          </a:xfrm>
          <a:prstGeom prst="rect">
            <a:avLst/>
          </a:prstGeom>
          <a:noFill/>
        </p:spPr>
        <p:txBody>
          <a:bodyPr vert="horz" wrap="square" lIns="0" tIns="0" rIns="0" bIns="0" rtlCol="0" anchor="ctr">
            <a:spAutoFit/>
          </a:bodyPr>
          <a:lstStyle>
            <a:lvl1pPr algn="ctr">
              <a:defRPr sz="1000">
                <a:solidFill>
                  <a:schemeClr val="bg1"/>
                </a:solidFill>
                <a:latin typeface="Lato" panose="020F0502020204030203" pitchFamily="34" charset="0"/>
                <a:cs typeface="Arial" pitchFamily="34" charset="0"/>
              </a:defRPr>
            </a:lvl1pPr>
          </a:lstStyle>
          <a:p>
            <a:fld id="{A90607E6-BCED-4FC1-A345-AB2A307AB80F}" type="slidenum">
              <a:rPr lang="en-CA" smtClean="0"/>
              <a:pPr/>
              <a:t>‹#›</a:t>
            </a:fld>
            <a:endParaRPr lang="en-CA"/>
          </a:p>
        </p:txBody>
      </p:sp>
      <p:pic>
        <p:nvPicPr>
          <p:cNvPr id="19" name="Picture 18">
            <a:extLst>
              <a:ext uri="{FF2B5EF4-FFF2-40B4-BE49-F238E27FC236}">
                <a16:creationId xmlns:a16="http://schemas.microsoft.com/office/drawing/2014/main" id="{905A4C0E-C16C-4374-AFE7-C1C8232FAF23}"/>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10480621" y="6511926"/>
            <a:ext cx="869730" cy="215333"/>
          </a:xfrm>
          <a:prstGeom prst="rect">
            <a:avLst/>
          </a:prstGeom>
        </p:spPr>
      </p:pic>
    </p:spTree>
    <p:extLst>
      <p:ext uri="{BB962C8B-B14F-4D97-AF65-F5344CB8AC3E}">
        <p14:creationId xmlns:p14="http://schemas.microsoft.com/office/powerpoint/2010/main" val="165989672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ontent yellow">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custDataLst>
              <p:tags r:id="rId1"/>
            </p:custDataLst>
          </p:nvPr>
        </p:nvGraphicFramePr>
        <p:xfrm>
          <a:off x="2119" y="2118"/>
          <a:ext cx="2116" cy="2116"/>
        </p:xfrm>
        <a:graphic>
          <a:graphicData uri="http://schemas.openxmlformats.org/presentationml/2006/ole">
            <mc:AlternateContent xmlns:mc="http://schemas.openxmlformats.org/markup-compatibility/2006">
              <mc:Choice xmlns:v="urn:schemas-microsoft-com:vml" Requires="v">
                <p:oleObj name="think-cell Slide" r:id="rId4" imgW="383" imgH="385" progId="TCLayout.ActiveDocument.1">
                  <p:embed/>
                </p:oleObj>
              </mc:Choice>
              <mc:Fallback>
                <p:oleObj name="think-cell Slide" r:id="rId4" imgW="383" imgH="385" progId="TCLayout.ActiveDocument.1">
                  <p:embed/>
                  <p:pic>
                    <p:nvPicPr>
                      <p:cNvPr id="6" name="Object 5" hidden="1"/>
                      <p:cNvPicPr/>
                      <p:nvPr/>
                    </p:nvPicPr>
                    <p:blipFill>
                      <a:blip r:embed="rId5"/>
                      <a:stretch>
                        <a:fillRect/>
                      </a:stretch>
                    </p:blipFill>
                    <p:spPr>
                      <a:xfrm>
                        <a:off x="2119" y="2118"/>
                        <a:ext cx="2116" cy="2116"/>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DC20FB65-5A6B-4197-887C-9B285EF7DB82}"/>
              </a:ext>
            </a:extLst>
          </p:cNvPr>
          <p:cNvSpPr/>
          <p:nvPr userDrawn="1">
            <p:custDataLst>
              <p:tags r:id="rId2"/>
            </p:custDataLst>
          </p:nvPr>
        </p:nvSpPr>
        <p:spPr>
          <a:xfrm>
            <a:off x="0" y="0"/>
            <a:ext cx="158750" cy="158750"/>
          </a:xfrm>
          <a:prstGeom prst="rect">
            <a:avLst/>
          </a:prstGeom>
          <a:solidFill>
            <a:schemeClr val="tx2"/>
          </a:solidFill>
          <a:ln w="9525">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none" lIns="0" tIns="0" rIns="0" bIns="0" numCol="1" spcCol="0" rtlCol="0" fromWordArt="0" anchor="t" anchorCtr="0" forceAA="0" compatLnSpc="1">
            <a:prstTxWarp prst="textNoShape">
              <a:avLst/>
            </a:prstTxWarp>
            <a:noAutofit/>
          </a:bodyPr>
          <a:lstStyle/>
          <a:p>
            <a:pPr marL="0" lvl="0" indent="0" algn="l" defTabSz="914400" rtl="0" eaLnBrk="1" latinLnBrk="0" hangingPunct="1">
              <a:lnSpc>
                <a:spcPct val="100000"/>
              </a:lnSpc>
              <a:spcBef>
                <a:spcPts val="0"/>
              </a:spcBef>
            </a:pPr>
            <a:endParaRPr lang="en-CA" sz="2600" b="0" i="0" kern="1200" baseline="0">
              <a:solidFill>
                <a:schemeClr val="bg1"/>
              </a:solidFill>
              <a:latin typeface="Lato" panose="020F0502020204030203"/>
              <a:ea typeface="+mj-ea"/>
              <a:cs typeface="Arial" pitchFamily="34" charset="0"/>
              <a:sym typeface="Lato" panose="020F0502020204030203"/>
            </a:endParaRPr>
          </a:p>
        </p:txBody>
      </p:sp>
      <p:sp>
        <p:nvSpPr>
          <p:cNvPr id="17" name="Text Placeholder 6"/>
          <p:cNvSpPr>
            <a:spLocks noGrp="1"/>
          </p:cNvSpPr>
          <p:nvPr>
            <p:ph type="body" sz="quarter" idx="15" hasCustomPrompt="1"/>
          </p:nvPr>
        </p:nvSpPr>
        <p:spPr>
          <a:xfrm>
            <a:off x="943689" y="1252992"/>
            <a:ext cx="6313307" cy="307777"/>
          </a:xfrm>
          <a:prstGeom prst="rect">
            <a:avLst/>
          </a:prstGeom>
        </p:spPr>
        <p:txBody>
          <a:bodyPr vert="horz" wrap="square" lIns="0" tIns="0" rIns="0" bIns="0" rtlCol="0">
            <a:spAutoFit/>
          </a:bodyPr>
          <a:lstStyle>
            <a:lvl1pPr marL="201162" indent="-201162">
              <a:buNone/>
              <a:defRPr lang="en-US" sz="2000" b="0" cap="none" baseline="0" dirty="0">
                <a:solidFill>
                  <a:srgbClr val="F3B11C"/>
                </a:solidFill>
              </a:defRPr>
            </a:lvl1pPr>
          </a:lstStyle>
          <a:p>
            <a:pPr marL="0" lvl="0" indent="0"/>
            <a:r>
              <a:rPr lang="en-CA"/>
              <a:t>Sub-title in Lato 20 points</a:t>
            </a:r>
          </a:p>
        </p:txBody>
      </p:sp>
      <p:sp>
        <p:nvSpPr>
          <p:cNvPr id="13" name="Rectangle 12"/>
          <p:cNvSpPr>
            <a:spLocks/>
          </p:cNvSpPr>
          <p:nvPr userDrawn="1"/>
        </p:nvSpPr>
        <p:spPr>
          <a:xfrm>
            <a:off x="1" y="0"/>
            <a:ext cx="629470" cy="984142"/>
          </a:xfrm>
          <a:prstGeom prst="rect">
            <a:avLst/>
          </a:prstGeom>
          <a:solidFill>
            <a:srgbClr val="8819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2100"/>
          </a:p>
        </p:txBody>
      </p:sp>
      <p:sp>
        <p:nvSpPr>
          <p:cNvPr id="36" name="Text Placeholder 6"/>
          <p:cNvSpPr>
            <a:spLocks noGrp="1"/>
          </p:cNvSpPr>
          <p:nvPr>
            <p:ph type="body" sz="quarter" idx="24"/>
          </p:nvPr>
        </p:nvSpPr>
        <p:spPr>
          <a:xfrm>
            <a:off x="7369912" y="1252991"/>
            <a:ext cx="4194903" cy="5071610"/>
          </a:xfrm>
          <a:prstGeom prst="rect">
            <a:avLst/>
          </a:prstGeom>
          <a:solidFill>
            <a:srgbClr val="F3B11C"/>
          </a:solidFill>
        </p:spPr>
        <p:txBody>
          <a:bodyPr wrap="square">
            <a:noAutofit/>
          </a:bodyPr>
          <a:lstStyle>
            <a:lvl1pPr marL="0" indent="0">
              <a:spcAft>
                <a:spcPts val="600"/>
              </a:spcAft>
              <a:buNone/>
              <a:defRPr sz="1200">
                <a:solidFill>
                  <a:schemeClr val="bg1"/>
                </a:solidFill>
              </a:defRPr>
            </a:lvl1pPr>
            <a:lvl2pPr>
              <a:defRPr sz="1600"/>
            </a:lvl2pPr>
            <a:lvl3pPr>
              <a:defRPr sz="1600"/>
            </a:lvl3pPr>
            <a:lvl4pPr>
              <a:defRPr sz="1600"/>
            </a:lvl4pPr>
            <a:lvl5pPr>
              <a:defRPr sz="1600" baseline="0"/>
            </a:lvl5pPr>
            <a:lvl6pPr>
              <a:defRPr sz="1600" baseline="0"/>
            </a:lvl6pPr>
            <a:lvl7pPr>
              <a:defRPr sz="1600" baseline="0"/>
            </a:lvl7pPr>
            <a:lvl8pPr>
              <a:defRPr sz="1600"/>
            </a:lvl8pPr>
            <a:lvl9pPr>
              <a:defRPr sz="1600"/>
            </a:lvl9pPr>
          </a:lstStyle>
          <a:p>
            <a:pPr lvl="0"/>
            <a:r>
              <a:rPr lang="en-CA"/>
              <a:t>Click to edit Master text styles</a:t>
            </a:r>
          </a:p>
        </p:txBody>
      </p:sp>
      <p:sp>
        <p:nvSpPr>
          <p:cNvPr id="21" name="Title 1"/>
          <p:cNvSpPr>
            <a:spLocks noGrp="1"/>
          </p:cNvSpPr>
          <p:nvPr>
            <p:ph type="title" hasCustomPrompt="1"/>
          </p:nvPr>
        </p:nvSpPr>
        <p:spPr>
          <a:xfrm>
            <a:off x="943689" y="292016"/>
            <a:ext cx="10621127" cy="400110"/>
          </a:xfrm>
          <a:prstGeom prst="rect">
            <a:avLst/>
          </a:prstGeom>
        </p:spPr>
        <p:txBody>
          <a:bodyPr wrap="square" anchor="ctr">
            <a:spAutoFit/>
          </a:bodyPr>
          <a:lstStyle>
            <a:lvl1pPr>
              <a:defRPr sz="2600" baseline="0">
                <a:solidFill>
                  <a:srgbClr val="881946"/>
                </a:solidFill>
                <a:latin typeface="+mj-lt"/>
              </a:defRPr>
            </a:lvl1pPr>
          </a:lstStyle>
          <a:p>
            <a:r>
              <a:rPr lang="en-CA"/>
              <a:t>Title of the slide in Lato 26 points.  Max 1 line</a:t>
            </a:r>
          </a:p>
        </p:txBody>
      </p:sp>
      <p:sp>
        <p:nvSpPr>
          <p:cNvPr id="7" name="Text Placeholder 6"/>
          <p:cNvSpPr>
            <a:spLocks noGrp="1"/>
          </p:cNvSpPr>
          <p:nvPr>
            <p:ph type="body" sz="quarter" idx="13" hasCustomPrompt="1"/>
          </p:nvPr>
        </p:nvSpPr>
        <p:spPr>
          <a:xfrm>
            <a:off x="943689" y="1707337"/>
            <a:ext cx="6313307" cy="184666"/>
          </a:xfrm>
          <a:prstGeom prst="rect">
            <a:avLst/>
          </a:prstGeom>
        </p:spPr>
        <p:txBody>
          <a:bodyPr wrap="square" anchor="b">
            <a:spAutoFit/>
          </a:bodyPr>
          <a:lstStyle>
            <a:lvl1pPr marL="0" indent="0">
              <a:buNone/>
              <a:defRPr sz="1200" cap="all" baseline="0">
                <a:solidFill>
                  <a:srgbClr val="606060"/>
                </a:solidFill>
              </a:defRPr>
            </a:lvl1pPr>
            <a:lvl2pPr>
              <a:defRPr sz="1600"/>
            </a:lvl2pPr>
            <a:lvl3pPr>
              <a:defRPr sz="1600"/>
            </a:lvl3pPr>
            <a:lvl4pPr>
              <a:defRPr sz="1600"/>
            </a:lvl4pPr>
            <a:lvl5pPr>
              <a:defRPr sz="1600" baseline="0"/>
            </a:lvl5pPr>
            <a:lvl6pPr>
              <a:defRPr sz="1600" baseline="0"/>
            </a:lvl6pPr>
            <a:lvl7pPr>
              <a:defRPr sz="1600" baseline="0"/>
            </a:lvl7pPr>
            <a:lvl8pPr>
              <a:defRPr sz="1600"/>
            </a:lvl8pPr>
            <a:lvl9pPr>
              <a:defRPr sz="1600"/>
            </a:lvl9pPr>
          </a:lstStyle>
          <a:p>
            <a:pPr lvl="0"/>
            <a:r>
              <a:rPr lang="en-CA"/>
              <a:t>Text in lato 12 points all caps</a:t>
            </a:r>
          </a:p>
        </p:txBody>
      </p:sp>
      <p:sp>
        <p:nvSpPr>
          <p:cNvPr id="24" name="Text Placeholder 6"/>
          <p:cNvSpPr>
            <a:spLocks noGrp="1"/>
          </p:cNvSpPr>
          <p:nvPr>
            <p:ph type="body" sz="quarter" idx="19" hasCustomPrompt="1"/>
          </p:nvPr>
        </p:nvSpPr>
        <p:spPr>
          <a:xfrm>
            <a:off x="943689" y="1996629"/>
            <a:ext cx="6313307" cy="4327972"/>
          </a:xfrm>
          <a:prstGeom prst="rect">
            <a:avLst/>
          </a:prstGeom>
        </p:spPr>
        <p:txBody>
          <a:bodyPr wrap="square">
            <a:noAutofit/>
          </a:bodyPr>
          <a:lstStyle>
            <a:lvl1pPr>
              <a:spcAft>
                <a:spcPts val="600"/>
              </a:spcAft>
              <a:defRPr sz="1000">
                <a:solidFill>
                  <a:srgbClr val="606060"/>
                </a:solidFill>
              </a:defRPr>
            </a:lvl1pPr>
            <a:lvl2pPr>
              <a:defRPr sz="1600"/>
            </a:lvl2pPr>
            <a:lvl3pPr>
              <a:defRPr sz="1600"/>
            </a:lvl3pPr>
            <a:lvl4pPr>
              <a:defRPr sz="1600"/>
            </a:lvl4pPr>
            <a:lvl5pPr>
              <a:defRPr sz="1600" baseline="0"/>
            </a:lvl5pPr>
            <a:lvl6pPr>
              <a:defRPr sz="1600" baseline="0"/>
            </a:lvl6pPr>
            <a:lvl7pPr>
              <a:defRPr sz="1600" baseline="0"/>
            </a:lvl7pPr>
            <a:lvl8pPr>
              <a:defRPr sz="1600"/>
            </a:lvl8pPr>
            <a:lvl9pPr>
              <a:defRPr sz="1600"/>
            </a:lvl9pPr>
          </a:lstStyle>
          <a:p>
            <a:pPr lvl="0"/>
            <a:r>
              <a:rPr lang="en-CA"/>
              <a:t>Type your text here</a:t>
            </a:r>
          </a:p>
        </p:txBody>
      </p:sp>
      <p:sp>
        <p:nvSpPr>
          <p:cNvPr id="37" name="Text Placeholder 6"/>
          <p:cNvSpPr>
            <a:spLocks noGrp="1"/>
          </p:cNvSpPr>
          <p:nvPr>
            <p:ph type="body" sz="quarter" idx="25" hasCustomPrompt="1"/>
          </p:nvPr>
        </p:nvSpPr>
        <p:spPr>
          <a:xfrm>
            <a:off x="7904284" y="1707337"/>
            <a:ext cx="3083456" cy="184666"/>
          </a:xfrm>
          <a:prstGeom prst="rect">
            <a:avLst/>
          </a:prstGeom>
        </p:spPr>
        <p:txBody>
          <a:bodyPr wrap="square" anchor="b">
            <a:spAutoFit/>
          </a:bodyPr>
          <a:lstStyle>
            <a:lvl1pPr marL="0" indent="0">
              <a:buNone/>
              <a:defRPr sz="1200" b="1" cap="all" baseline="0">
                <a:solidFill>
                  <a:schemeClr val="bg1"/>
                </a:solidFill>
              </a:defRPr>
            </a:lvl1pPr>
            <a:lvl2pPr>
              <a:defRPr sz="1600"/>
            </a:lvl2pPr>
            <a:lvl3pPr>
              <a:defRPr sz="1600"/>
            </a:lvl3pPr>
            <a:lvl4pPr>
              <a:defRPr sz="1600"/>
            </a:lvl4pPr>
            <a:lvl5pPr>
              <a:defRPr sz="1600" baseline="0"/>
            </a:lvl5pPr>
            <a:lvl6pPr>
              <a:defRPr sz="1600" baseline="0"/>
            </a:lvl6pPr>
            <a:lvl7pPr>
              <a:defRPr sz="1600" baseline="0"/>
            </a:lvl7pPr>
            <a:lvl8pPr>
              <a:defRPr sz="1600"/>
            </a:lvl8pPr>
            <a:lvl9pPr>
              <a:defRPr sz="1600"/>
            </a:lvl9pPr>
          </a:lstStyle>
          <a:p>
            <a:pPr lvl="0"/>
            <a:r>
              <a:rPr lang="en-CA"/>
              <a:t>Type your title text here</a:t>
            </a:r>
          </a:p>
        </p:txBody>
      </p:sp>
      <p:sp>
        <p:nvSpPr>
          <p:cNvPr id="22" name="Text Placeholder 6"/>
          <p:cNvSpPr>
            <a:spLocks noGrp="1"/>
          </p:cNvSpPr>
          <p:nvPr>
            <p:ph type="body" sz="quarter" idx="14" hasCustomPrompt="1"/>
          </p:nvPr>
        </p:nvSpPr>
        <p:spPr>
          <a:xfrm>
            <a:off x="943689" y="6377706"/>
            <a:ext cx="8059634" cy="307777"/>
          </a:xfrm>
          <a:prstGeom prst="rect">
            <a:avLst/>
          </a:prstGeom>
        </p:spPr>
        <p:txBody>
          <a:bodyPr wrap="square" anchor="b">
            <a:spAutoFit/>
          </a:bodyPr>
          <a:lstStyle>
            <a:lvl1pPr marL="0" indent="0">
              <a:buNone/>
              <a:defRPr sz="1000" baseline="0">
                <a:solidFill>
                  <a:srgbClr val="606060"/>
                </a:solidFill>
              </a:defRPr>
            </a:lvl1pPr>
          </a:lstStyle>
          <a:p>
            <a:pPr lvl="0"/>
            <a:r>
              <a:rPr lang="en-CA"/>
              <a:t>This space is reserved for footnotes and sources only, and cannot be expanded beyond its current size.                                        Source: [Author/Publisher Name], [Report Name], [Year]</a:t>
            </a:r>
          </a:p>
        </p:txBody>
      </p:sp>
      <p:sp>
        <p:nvSpPr>
          <p:cNvPr id="25" name="Text Placeholder 6">
            <a:extLst>
              <a:ext uri="{FF2B5EF4-FFF2-40B4-BE49-F238E27FC236}">
                <a16:creationId xmlns:a16="http://schemas.microsoft.com/office/drawing/2014/main" id="{85397553-447A-4E1B-93DA-1DCE56B04C66}"/>
              </a:ext>
            </a:extLst>
          </p:cNvPr>
          <p:cNvSpPr>
            <a:spLocks noGrp="1"/>
          </p:cNvSpPr>
          <p:nvPr>
            <p:ph type="body" sz="quarter" idx="27" hasCustomPrompt="1"/>
          </p:nvPr>
        </p:nvSpPr>
        <p:spPr>
          <a:xfrm>
            <a:off x="7904284" y="1996629"/>
            <a:ext cx="3083456" cy="4319328"/>
          </a:xfrm>
          <a:prstGeom prst="rect">
            <a:avLst/>
          </a:prstGeom>
        </p:spPr>
        <p:txBody>
          <a:bodyPr wrap="square">
            <a:noAutofit/>
          </a:bodyPr>
          <a:lstStyle>
            <a:lvl1pPr>
              <a:spcAft>
                <a:spcPts val="600"/>
              </a:spcAft>
              <a:defRPr sz="1000">
                <a:solidFill>
                  <a:schemeClr val="bg1"/>
                </a:solidFill>
              </a:defRPr>
            </a:lvl1pPr>
            <a:lvl2pPr>
              <a:defRPr sz="1600"/>
            </a:lvl2pPr>
            <a:lvl3pPr>
              <a:defRPr sz="1600"/>
            </a:lvl3pPr>
            <a:lvl4pPr>
              <a:defRPr sz="1600"/>
            </a:lvl4pPr>
            <a:lvl5pPr>
              <a:defRPr sz="1600" baseline="0"/>
            </a:lvl5pPr>
            <a:lvl6pPr>
              <a:defRPr sz="1600" baseline="0"/>
            </a:lvl6pPr>
            <a:lvl7pPr>
              <a:defRPr sz="1600" baseline="0"/>
            </a:lvl7pPr>
            <a:lvl8pPr>
              <a:defRPr sz="1600"/>
            </a:lvl8pPr>
            <a:lvl9pPr>
              <a:defRPr sz="1600"/>
            </a:lvl9pPr>
          </a:lstStyle>
          <a:p>
            <a:pPr lvl="0"/>
            <a:r>
              <a:rPr lang="en-CA"/>
              <a:t>Type your text here</a:t>
            </a:r>
          </a:p>
        </p:txBody>
      </p:sp>
      <p:sp>
        <p:nvSpPr>
          <p:cNvPr id="23" name="Text Placeholder 6">
            <a:extLst>
              <a:ext uri="{FF2B5EF4-FFF2-40B4-BE49-F238E27FC236}">
                <a16:creationId xmlns:a16="http://schemas.microsoft.com/office/drawing/2014/main" id="{927054CD-F755-44BF-BC83-4B5B46968D08}"/>
              </a:ext>
            </a:extLst>
          </p:cNvPr>
          <p:cNvSpPr>
            <a:spLocks noGrp="1"/>
          </p:cNvSpPr>
          <p:nvPr>
            <p:ph type="body" sz="quarter" idx="17" hasCustomPrompt="1"/>
          </p:nvPr>
        </p:nvSpPr>
        <p:spPr>
          <a:xfrm>
            <a:off x="80276" y="399738"/>
            <a:ext cx="468922" cy="184666"/>
          </a:xfrm>
          <a:prstGeom prst="rect">
            <a:avLst/>
          </a:prstGeom>
        </p:spPr>
        <p:txBody>
          <a:bodyPr wrap="square" anchor="ctr">
            <a:spAutoFit/>
          </a:bodyPr>
          <a:lstStyle>
            <a:lvl1pPr marL="0" indent="0" algn="ctr">
              <a:spcAft>
                <a:spcPts val="1200"/>
              </a:spcAft>
              <a:buNone/>
              <a:defRPr sz="1200">
                <a:solidFill>
                  <a:schemeClr val="bg1"/>
                </a:solidFill>
              </a:defRPr>
            </a:lvl1pPr>
            <a:lvl2pPr>
              <a:defRPr sz="1600"/>
            </a:lvl2pPr>
            <a:lvl3pPr>
              <a:defRPr sz="1600"/>
            </a:lvl3pPr>
            <a:lvl4pPr>
              <a:defRPr sz="1600"/>
            </a:lvl4pPr>
            <a:lvl5pPr>
              <a:defRPr sz="1600" baseline="0"/>
            </a:lvl5pPr>
            <a:lvl6pPr>
              <a:defRPr sz="1600" baseline="0"/>
            </a:lvl6pPr>
            <a:lvl7pPr>
              <a:defRPr sz="1600" baseline="0"/>
            </a:lvl7pPr>
            <a:lvl8pPr>
              <a:defRPr sz="1600"/>
            </a:lvl8pPr>
            <a:lvl9pPr>
              <a:defRPr sz="1600"/>
            </a:lvl9pPr>
          </a:lstStyle>
          <a:p>
            <a:pPr lvl="0"/>
            <a:r>
              <a:rPr lang="en-CA"/>
              <a:t>Text</a:t>
            </a:r>
          </a:p>
        </p:txBody>
      </p:sp>
      <p:sp>
        <p:nvSpPr>
          <p:cNvPr id="19" name="Rectangle 18">
            <a:extLst>
              <a:ext uri="{FF2B5EF4-FFF2-40B4-BE49-F238E27FC236}">
                <a16:creationId xmlns:a16="http://schemas.microsoft.com/office/drawing/2014/main" id="{220CCFCA-2EA5-4005-96ED-09FB33835489}"/>
              </a:ext>
            </a:extLst>
          </p:cNvPr>
          <p:cNvSpPr/>
          <p:nvPr userDrawn="1"/>
        </p:nvSpPr>
        <p:spPr>
          <a:xfrm>
            <a:off x="11562530" y="6359076"/>
            <a:ext cx="629470" cy="498924"/>
          </a:xfrm>
          <a:prstGeom prst="rect">
            <a:avLst/>
          </a:prstGeom>
          <a:solidFill>
            <a:srgbClr val="8819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2100"/>
          </a:p>
        </p:txBody>
      </p:sp>
      <p:sp>
        <p:nvSpPr>
          <p:cNvPr id="20" name="Slide Number Placeholder 5">
            <a:extLst>
              <a:ext uri="{FF2B5EF4-FFF2-40B4-BE49-F238E27FC236}">
                <a16:creationId xmlns:a16="http://schemas.microsoft.com/office/drawing/2014/main" id="{80228121-BE9E-4192-AF30-C984DDD38C7E}"/>
              </a:ext>
            </a:extLst>
          </p:cNvPr>
          <p:cNvSpPr>
            <a:spLocks noGrp="1"/>
          </p:cNvSpPr>
          <p:nvPr>
            <p:ph type="sldNum" sz="quarter" idx="4"/>
          </p:nvPr>
        </p:nvSpPr>
        <p:spPr bwMode="gray">
          <a:xfrm>
            <a:off x="11737695" y="6528133"/>
            <a:ext cx="280034" cy="153888"/>
          </a:xfrm>
          <a:prstGeom prst="rect">
            <a:avLst/>
          </a:prstGeom>
          <a:noFill/>
        </p:spPr>
        <p:txBody>
          <a:bodyPr vert="horz" wrap="square" lIns="0" tIns="0" rIns="0" bIns="0" rtlCol="0" anchor="ctr">
            <a:spAutoFit/>
          </a:bodyPr>
          <a:lstStyle>
            <a:lvl1pPr algn="ctr">
              <a:defRPr sz="1000">
                <a:solidFill>
                  <a:schemeClr val="bg1"/>
                </a:solidFill>
                <a:latin typeface="Lato" panose="020F0502020204030203" pitchFamily="34" charset="0"/>
                <a:cs typeface="Arial" pitchFamily="34" charset="0"/>
              </a:defRPr>
            </a:lvl1pPr>
          </a:lstStyle>
          <a:p>
            <a:fld id="{A90607E6-BCED-4FC1-A345-AB2A307AB80F}" type="slidenum">
              <a:rPr lang="en-CA" smtClean="0"/>
              <a:pPr/>
              <a:t>‹#›</a:t>
            </a:fld>
            <a:endParaRPr lang="en-CA"/>
          </a:p>
        </p:txBody>
      </p:sp>
      <p:pic>
        <p:nvPicPr>
          <p:cNvPr id="18" name="Picture 17">
            <a:extLst>
              <a:ext uri="{FF2B5EF4-FFF2-40B4-BE49-F238E27FC236}">
                <a16:creationId xmlns:a16="http://schemas.microsoft.com/office/drawing/2014/main" id="{4E69F768-3C7C-4E75-B11B-BCD11FC7D6B8}"/>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10480621" y="6511926"/>
            <a:ext cx="869730" cy="215333"/>
          </a:xfrm>
          <a:prstGeom prst="rect">
            <a:avLst/>
          </a:prstGeom>
        </p:spPr>
      </p:pic>
    </p:spTree>
    <p:extLst>
      <p:ext uri="{BB962C8B-B14F-4D97-AF65-F5344CB8AC3E}">
        <p14:creationId xmlns:p14="http://schemas.microsoft.com/office/powerpoint/2010/main" val="148754155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able of contents 1">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custDataLst>
              <p:tags r:id="rId1"/>
            </p:custDataLst>
          </p:nvPr>
        </p:nvGraphicFramePr>
        <p:xfrm>
          <a:off x="2119" y="2118"/>
          <a:ext cx="2116" cy="2116"/>
        </p:xfrm>
        <a:graphic>
          <a:graphicData uri="http://schemas.openxmlformats.org/presentationml/2006/ole">
            <mc:AlternateContent xmlns:mc="http://schemas.openxmlformats.org/markup-compatibility/2006">
              <mc:Choice xmlns:v="urn:schemas-microsoft-com:vml" Requires="v">
                <p:oleObj name="think-cell Slide" r:id="rId3" imgW="383" imgH="385" progId="TCLayout.ActiveDocument.1">
                  <p:embed/>
                </p:oleObj>
              </mc:Choice>
              <mc:Fallback>
                <p:oleObj name="think-cell Slide" r:id="rId3" imgW="383" imgH="385" progId="TCLayout.ActiveDocument.1">
                  <p:embed/>
                  <p:pic>
                    <p:nvPicPr>
                      <p:cNvPr id="6" name="Object 5" hidden="1"/>
                      <p:cNvPicPr/>
                      <p:nvPr/>
                    </p:nvPicPr>
                    <p:blipFill>
                      <a:blip r:embed="rId4"/>
                      <a:stretch>
                        <a:fillRect/>
                      </a:stretch>
                    </p:blipFill>
                    <p:spPr>
                      <a:xfrm>
                        <a:off x="2119" y="2118"/>
                        <a:ext cx="2116" cy="2116"/>
                      </a:xfrm>
                      <a:prstGeom prst="rect">
                        <a:avLst/>
                      </a:prstGeom>
                    </p:spPr>
                  </p:pic>
                </p:oleObj>
              </mc:Fallback>
            </mc:AlternateContent>
          </a:graphicData>
        </a:graphic>
      </p:graphicFrame>
      <p:sp>
        <p:nvSpPr>
          <p:cNvPr id="20" name="Rectangle 3"/>
          <p:cNvSpPr>
            <a:spLocks noChangeArrowheads="1"/>
          </p:cNvSpPr>
          <p:nvPr userDrawn="1"/>
        </p:nvSpPr>
        <p:spPr bwMode="gray">
          <a:xfrm>
            <a:off x="1" y="-2"/>
            <a:ext cx="6887126" cy="6858002"/>
          </a:xfrm>
          <a:prstGeom prst="rect">
            <a:avLst/>
          </a:prstGeom>
          <a:solidFill>
            <a:srgbClr val="0889A8"/>
          </a:solidFill>
          <a:ln>
            <a:noFill/>
          </a:ln>
          <a:effectLst/>
        </p:spPr>
        <p:txBody>
          <a:bodyPr wrap="none" lIns="107287" tIns="53643" rIns="107287" bIns="53643" anchor="ctr"/>
          <a:lstStyle/>
          <a:p>
            <a:pPr algn="ctr"/>
            <a:endParaRPr lang="en-CA" sz="2100"/>
          </a:p>
        </p:txBody>
      </p:sp>
      <p:sp>
        <p:nvSpPr>
          <p:cNvPr id="12" name="Text Placeholder 6"/>
          <p:cNvSpPr>
            <a:spLocks noGrp="1"/>
          </p:cNvSpPr>
          <p:nvPr>
            <p:ph type="body" sz="quarter" idx="18" hasCustomPrompt="1"/>
          </p:nvPr>
        </p:nvSpPr>
        <p:spPr>
          <a:xfrm>
            <a:off x="8102482" y="1257301"/>
            <a:ext cx="3462335" cy="276999"/>
          </a:xfrm>
          <a:prstGeom prst="rect">
            <a:avLst/>
          </a:prstGeom>
        </p:spPr>
        <p:txBody>
          <a:bodyPr wrap="square" anchor="t">
            <a:spAutoFit/>
          </a:bodyPr>
          <a:lstStyle>
            <a:lvl1pPr marL="0" indent="0">
              <a:spcAft>
                <a:spcPts val="0"/>
              </a:spcAft>
              <a:buNone/>
              <a:defRPr sz="1800" baseline="0">
                <a:solidFill>
                  <a:srgbClr val="606060"/>
                </a:solidFill>
              </a:defRPr>
            </a:lvl1pPr>
            <a:lvl2pPr>
              <a:defRPr sz="1600"/>
            </a:lvl2pPr>
            <a:lvl3pPr>
              <a:defRPr sz="1600"/>
            </a:lvl3pPr>
            <a:lvl4pPr>
              <a:defRPr sz="1600"/>
            </a:lvl4pPr>
            <a:lvl5pPr>
              <a:defRPr sz="1600" baseline="0"/>
            </a:lvl5pPr>
            <a:lvl6pPr>
              <a:defRPr sz="1600" baseline="0"/>
            </a:lvl6pPr>
            <a:lvl7pPr>
              <a:defRPr sz="1600" baseline="0"/>
            </a:lvl7pPr>
            <a:lvl8pPr>
              <a:defRPr sz="1600"/>
            </a:lvl8pPr>
            <a:lvl9pPr>
              <a:defRPr sz="1600"/>
            </a:lvl9pPr>
          </a:lstStyle>
          <a:p>
            <a:pPr lvl="0"/>
            <a:r>
              <a:rPr lang="en-CA"/>
              <a:t>Type your text here</a:t>
            </a:r>
          </a:p>
        </p:txBody>
      </p:sp>
      <p:sp>
        <p:nvSpPr>
          <p:cNvPr id="13" name="Text Placeholder 6"/>
          <p:cNvSpPr>
            <a:spLocks noGrp="1"/>
          </p:cNvSpPr>
          <p:nvPr>
            <p:ph type="body" sz="quarter" idx="19" hasCustomPrompt="1"/>
          </p:nvPr>
        </p:nvSpPr>
        <p:spPr>
          <a:xfrm>
            <a:off x="7548766" y="1257300"/>
            <a:ext cx="331451" cy="184666"/>
          </a:xfrm>
          <a:prstGeom prst="rect">
            <a:avLst/>
          </a:prstGeom>
        </p:spPr>
        <p:txBody>
          <a:bodyPr wrap="square" anchor="t">
            <a:spAutoFit/>
          </a:bodyPr>
          <a:lstStyle>
            <a:lvl1pPr marL="0" indent="0" algn="l">
              <a:spcAft>
                <a:spcPts val="1200"/>
              </a:spcAft>
              <a:buNone/>
              <a:defRPr sz="1200" b="1">
                <a:solidFill>
                  <a:srgbClr val="606060"/>
                </a:solidFill>
              </a:defRPr>
            </a:lvl1pPr>
            <a:lvl2pPr>
              <a:defRPr sz="1600"/>
            </a:lvl2pPr>
            <a:lvl3pPr>
              <a:defRPr sz="1600"/>
            </a:lvl3pPr>
            <a:lvl4pPr>
              <a:defRPr sz="1600"/>
            </a:lvl4pPr>
            <a:lvl5pPr>
              <a:defRPr sz="1600" baseline="0"/>
            </a:lvl5pPr>
            <a:lvl6pPr>
              <a:defRPr sz="1600" baseline="0"/>
            </a:lvl6pPr>
            <a:lvl7pPr>
              <a:defRPr sz="1600" baseline="0"/>
            </a:lvl7pPr>
            <a:lvl8pPr>
              <a:defRPr sz="1600"/>
            </a:lvl8pPr>
            <a:lvl9pPr>
              <a:defRPr sz="1600"/>
            </a:lvl9pPr>
          </a:lstStyle>
          <a:p>
            <a:pPr lvl="0"/>
            <a:r>
              <a:rPr lang="en-CA"/>
              <a:t>##</a:t>
            </a:r>
          </a:p>
        </p:txBody>
      </p:sp>
      <p:sp>
        <p:nvSpPr>
          <p:cNvPr id="16" name="Text Placeholder 6">
            <a:extLst>
              <a:ext uri="{FF2B5EF4-FFF2-40B4-BE49-F238E27FC236}">
                <a16:creationId xmlns:a16="http://schemas.microsoft.com/office/drawing/2014/main" id="{F4C551BF-DD3F-EB48-A609-58ED1518B102}"/>
              </a:ext>
            </a:extLst>
          </p:cNvPr>
          <p:cNvSpPr>
            <a:spLocks noGrp="1"/>
          </p:cNvSpPr>
          <p:nvPr>
            <p:ph type="body" sz="quarter" idx="14" hasCustomPrompt="1"/>
          </p:nvPr>
        </p:nvSpPr>
        <p:spPr>
          <a:xfrm>
            <a:off x="1" y="3059822"/>
            <a:ext cx="6887127" cy="646331"/>
          </a:xfrm>
          <a:prstGeom prst="rect">
            <a:avLst/>
          </a:prstGeom>
        </p:spPr>
        <p:txBody>
          <a:bodyPr wrap="square" anchor="ctr">
            <a:spAutoFit/>
          </a:bodyPr>
          <a:lstStyle>
            <a:lvl1pPr marL="0" indent="0" algn="ctr">
              <a:buNone/>
              <a:defRPr sz="4200">
                <a:solidFill>
                  <a:schemeClr val="bg1"/>
                </a:solidFill>
                <a:latin typeface="Lato Light" panose="020F0302020204030203" pitchFamily="34" charset="0"/>
              </a:defRPr>
            </a:lvl1pPr>
            <a:lvl2pPr>
              <a:defRPr/>
            </a:lvl2pPr>
            <a:lvl3pPr>
              <a:defRPr/>
            </a:lvl3pPr>
            <a:lvl4pPr>
              <a:defRPr/>
            </a:lvl4pPr>
            <a:lvl5pPr>
              <a:defRPr baseline="0"/>
            </a:lvl5pPr>
            <a:lvl6pPr>
              <a:defRPr baseline="0"/>
            </a:lvl6pPr>
            <a:lvl7pPr>
              <a:defRPr baseline="0"/>
            </a:lvl7pPr>
            <a:lvl8pPr>
              <a:defRPr/>
            </a:lvl8pPr>
            <a:lvl9pPr>
              <a:defRPr/>
            </a:lvl9pPr>
          </a:lstStyle>
          <a:p>
            <a:pPr lvl="0"/>
            <a:r>
              <a:rPr lang="en-CA"/>
              <a:t>Table of Contents</a:t>
            </a:r>
          </a:p>
        </p:txBody>
      </p:sp>
      <p:sp>
        <p:nvSpPr>
          <p:cNvPr id="14" name="Text Placeholder 3">
            <a:extLst>
              <a:ext uri="{FF2B5EF4-FFF2-40B4-BE49-F238E27FC236}">
                <a16:creationId xmlns:a16="http://schemas.microsoft.com/office/drawing/2014/main" id="{4CD68A67-C767-45A9-A685-A7D0B2976D2E}"/>
              </a:ext>
            </a:extLst>
          </p:cNvPr>
          <p:cNvSpPr>
            <a:spLocks noGrp="1"/>
          </p:cNvSpPr>
          <p:nvPr>
            <p:ph type="body" sz="quarter" idx="20" hasCustomPrompt="1"/>
          </p:nvPr>
        </p:nvSpPr>
        <p:spPr>
          <a:xfrm>
            <a:off x="418904" y="722571"/>
            <a:ext cx="2571262" cy="1254125"/>
          </a:xfrm>
          <a:prstGeom prst="rect">
            <a:avLst/>
          </a:prstGeom>
        </p:spPr>
        <p:txBody>
          <a:bodyPr/>
          <a:lstStyle>
            <a:lvl1pPr marL="0" indent="0">
              <a:buNone/>
              <a:defRPr i="1">
                <a:solidFill>
                  <a:schemeClr val="bg1"/>
                </a:solidFill>
              </a:defRPr>
            </a:lvl1pPr>
          </a:lstStyle>
          <a:p>
            <a:pPr lvl="0"/>
            <a:r>
              <a:rPr lang="en-CA"/>
              <a:t>To insert photo overlay, refer to instructions at end of deck</a:t>
            </a:r>
          </a:p>
        </p:txBody>
      </p:sp>
      <p:sp>
        <p:nvSpPr>
          <p:cNvPr id="19" name="Rectangle 18">
            <a:extLst>
              <a:ext uri="{FF2B5EF4-FFF2-40B4-BE49-F238E27FC236}">
                <a16:creationId xmlns:a16="http://schemas.microsoft.com/office/drawing/2014/main" id="{7E08D920-DEC7-4BD2-AF74-D126E219A5F5}"/>
              </a:ext>
            </a:extLst>
          </p:cNvPr>
          <p:cNvSpPr/>
          <p:nvPr userDrawn="1"/>
        </p:nvSpPr>
        <p:spPr>
          <a:xfrm>
            <a:off x="11562530" y="6359076"/>
            <a:ext cx="629470" cy="498924"/>
          </a:xfrm>
          <a:prstGeom prst="rect">
            <a:avLst/>
          </a:prstGeom>
          <a:solidFill>
            <a:srgbClr val="8819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2100"/>
          </a:p>
        </p:txBody>
      </p:sp>
      <p:sp>
        <p:nvSpPr>
          <p:cNvPr id="21" name="Slide Number Placeholder 5">
            <a:extLst>
              <a:ext uri="{FF2B5EF4-FFF2-40B4-BE49-F238E27FC236}">
                <a16:creationId xmlns:a16="http://schemas.microsoft.com/office/drawing/2014/main" id="{7B68DF96-36D2-4AD6-9C99-B882C6DA3455}"/>
              </a:ext>
            </a:extLst>
          </p:cNvPr>
          <p:cNvSpPr>
            <a:spLocks noGrp="1"/>
          </p:cNvSpPr>
          <p:nvPr>
            <p:ph type="sldNum" sz="quarter" idx="4"/>
          </p:nvPr>
        </p:nvSpPr>
        <p:spPr bwMode="gray">
          <a:xfrm>
            <a:off x="11743978" y="6529864"/>
            <a:ext cx="280034" cy="153888"/>
          </a:xfrm>
          <a:prstGeom prst="rect">
            <a:avLst/>
          </a:prstGeom>
          <a:noFill/>
        </p:spPr>
        <p:txBody>
          <a:bodyPr vert="horz" wrap="square" lIns="0" tIns="0" rIns="0" bIns="0" rtlCol="0" anchor="ctr">
            <a:spAutoFit/>
          </a:bodyPr>
          <a:lstStyle>
            <a:lvl1pPr algn="ctr">
              <a:defRPr sz="1000">
                <a:solidFill>
                  <a:schemeClr val="bg1"/>
                </a:solidFill>
                <a:latin typeface="Lato" panose="020F0502020204030203" pitchFamily="34" charset="0"/>
                <a:cs typeface="Arial" pitchFamily="34" charset="0"/>
              </a:defRPr>
            </a:lvl1pPr>
          </a:lstStyle>
          <a:p>
            <a:fld id="{A90607E6-BCED-4FC1-A345-AB2A307AB80F}" type="slidenum">
              <a:rPr lang="en-CA" smtClean="0"/>
              <a:pPr/>
              <a:t>‹#›</a:t>
            </a:fld>
            <a:endParaRPr lang="en-CA"/>
          </a:p>
        </p:txBody>
      </p:sp>
      <p:pic>
        <p:nvPicPr>
          <p:cNvPr id="15" name="Picture 14">
            <a:extLst>
              <a:ext uri="{FF2B5EF4-FFF2-40B4-BE49-F238E27FC236}">
                <a16:creationId xmlns:a16="http://schemas.microsoft.com/office/drawing/2014/main" id="{37B0203E-1DA0-4113-8CDB-EA186F68514C}"/>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10480621" y="6511926"/>
            <a:ext cx="869730" cy="215333"/>
          </a:xfrm>
          <a:prstGeom prst="rect">
            <a:avLst/>
          </a:prstGeom>
        </p:spPr>
      </p:pic>
    </p:spTree>
    <p:extLst>
      <p:ext uri="{BB962C8B-B14F-4D97-AF65-F5344CB8AC3E}">
        <p14:creationId xmlns:p14="http://schemas.microsoft.com/office/powerpoint/2010/main" val="16327052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7" y="274639"/>
            <a:ext cx="6919652" cy="8265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181517"/>
            <a:ext cx="5386917" cy="466175"/>
          </a:xfrm>
        </p:spPr>
        <p:txBody>
          <a:bodyPr anchor="b">
            <a:normAutofit/>
          </a:bodyPr>
          <a:lstStyle>
            <a:lvl1pPr marL="0" indent="0">
              <a:buNone/>
              <a:defRPr sz="2700" b="1"/>
            </a:lvl1pPr>
            <a:lvl2pPr marL="609570" indent="0">
              <a:buNone/>
              <a:defRPr sz="2700" b="1"/>
            </a:lvl2pPr>
            <a:lvl3pPr marL="1219139" indent="0">
              <a:buNone/>
              <a:defRPr sz="2400" b="1"/>
            </a:lvl3pPr>
            <a:lvl4pPr marL="1828709" indent="0">
              <a:buNone/>
              <a:defRPr sz="2100" b="1"/>
            </a:lvl4pPr>
            <a:lvl5pPr marL="2438278" indent="0">
              <a:buNone/>
              <a:defRPr sz="2100" b="1"/>
            </a:lvl5pPr>
            <a:lvl6pPr marL="3047848" indent="0">
              <a:buNone/>
              <a:defRPr sz="2100" b="1"/>
            </a:lvl6pPr>
            <a:lvl7pPr marL="3657417" indent="0">
              <a:buNone/>
              <a:defRPr sz="2100" b="1"/>
            </a:lvl7pPr>
            <a:lvl8pPr marL="4266987" indent="0">
              <a:buNone/>
              <a:defRPr sz="2100" b="1"/>
            </a:lvl8pPr>
            <a:lvl9pPr marL="4876557" indent="0">
              <a:buNone/>
              <a:defRPr sz="2100" b="1"/>
            </a:lvl9pPr>
          </a:lstStyle>
          <a:p>
            <a:pPr lvl="0"/>
            <a:r>
              <a:rPr lang="en-US"/>
              <a:t>Click to edit Master text styles</a:t>
            </a:r>
          </a:p>
        </p:txBody>
      </p:sp>
      <p:sp>
        <p:nvSpPr>
          <p:cNvPr id="4" name="Content Placeholder 3"/>
          <p:cNvSpPr>
            <a:spLocks noGrp="1"/>
          </p:cNvSpPr>
          <p:nvPr>
            <p:ph sz="half" idx="2"/>
          </p:nvPr>
        </p:nvSpPr>
        <p:spPr>
          <a:xfrm>
            <a:off x="609600" y="1647686"/>
            <a:ext cx="5386917" cy="4286795"/>
          </a:xfrm>
        </p:spPr>
        <p:txBody>
          <a:bodyPr/>
          <a:lstStyle>
            <a:lvl1pPr>
              <a:defRPr sz="3200"/>
            </a:lvl1pPr>
            <a:lvl2pPr>
              <a:defRPr sz="2400"/>
            </a:lvl2pPr>
            <a:lvl3pPr>
              <a:defRPr sz="2400"/>
            </a:lvl3pPr>
            <a:lvl4pPr>
              <a:defRPr sz="2100"/>
            </a:lvl4pPr>
            <a:lvl5pPr>
              <a:defRPr sz="19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4" y="1181517"/>
            <a:ext cx="5389033" cy="466175"/>
          </a:xfrm>
        </p:spPr>
        <p:txBody>
          <a:bodyPr anchor="b">
            <a:normAutofit/>
          </a:bodyPr>
          <a:lstStyle>
            <a:lvl1pPr marL="0" indent="0">
              <a:buNone/>
              <a:defRPr sz="2700" b="1"/>
            </a:lvl1pPr>
            <a:lvl2pPr marL="609570" indent="0">
              <a:buNone/>
              <a:defRPr sz="2700" b="1"/>
            </a:lvl2pPr>
            <a:lvl3pPr marL="1219139" indent="0">
              <a:buNone/>
              <a:defRPr sz="2400" b="1"/>
            </a:lvl3pPr>
            <a:lvl4pPr marL="1828709" indent="0">
              <a:buNone/>
              <a:defRPr sz="2100" b="1"/>
            </a:lvl4pPr>
            <a:lvl5pPr marL="2438278" indent="0">
              <a:buNone/>
              <a:defRPr sz="2100" b="1"/>
            </a:lvl5pPr>
            <a:lvl6pPr marL="3047848" indent="0">
              <a:buNone/>
              <a:defRPr sz="2100" b="1"/>
            </a:lvl6pPr>
            <a:lvl7pPr marL="3657417" indent="0">
              <a:buNone/>
              <a:defRPr sz="2100" b="1"/>
            </a:lvl7pPr>
            <a:lvl8pPr marL="4266987" indent="0">
              <a:buNone/>
              <a:defRPr sz="2100" b="1"/>
            </a:lvl8pPr>
            <a:lvl9pPr marL="4876557" indent="0">
              <a:buNone/>
              <a:defRPr sz="2100" b="1"/>
            </a:lvl9pPr>
          </a:lstStyle>
          <a:p>
            <a:pPr lvl="0"/>
            <a:r>
              <a:rPr lang="en-US"/>
              <a:t>Click to edit Master text styles</a:t>
            </a:r>
          </a:p>
        </p:txBody>
      </p:sp>
      <p:sp>
        <p:nvSpPr>
          <p:cNvPr id="6" name="Content Placeholder 5"/>
          <p:cNvSpPr>
            <a:spLocks noGrp="1"/>
          </p:cNvSpPr>
          <p:nvPr>
            <p:ph sz="quarter" idx="4"/>
          </p:nvPr>
        </p:nvSpPr>
        <p:spPr>
          <a:xfrm>
            <a:off x="6193374" y="1647686"/>
            <a:ext cx="5389033" cy="4286795"/>
          </a:xfrm>
        </p:spPr>
        <p:txBody>
          <a:bodyPr/>
          <a:lstStyle>
            <a:lvl1pPr>
              <a:defRPr sz="3200"/>
            </a:lvl1pPr>
            <a:lvl2pPr>
              <a:defRPr sz="2400"/>
            </a:lvl2pPr>
            <a:lvl3pPr>
              <a:defRPr sz="2400"/>
            </a:lvl3pPr>
            <a:lvl4pPr>
              <a:defRPr sz="2100"/>
            </a:lvl4pPr>
            <a:lvl5pPr>
              <a:defRPr sz="19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p>
            <a:fld id="{DE1C4AF0-AB82-6346-890A-EF599C777360}" type="slidenum">
              <a:rPr lang="en-US" smtClean="0"/>
              <a:t>‹#›</a:t>
            </a:fld>
            <a:endParaRPr lang="en-US"/>
          </a:p>
        </p:txBody>
      </p:sp>
      <p:sp>
        <p:nvSpPr>
          <p:cNvPr id="10" name="Footer Placeholder 4"/>
          <p:cNvSpPr>
            <a:spLocks noGrp="1"/>
          </p:cNvSpPr>
          <p:nvPr>
            <p:ph type="ftr" sz="quarter" idx="13"/>
          </p:nvPr>
        </p:nvSpPr>
        <p:spPr>
          <a:xfrm>
            <a:off x="609600" y="5998384"/>
            <a:ext cx="3860800" cy="307761"/>
          </a:xfrm>
          <a:prstGeom prst="rect">
            <a:avLst/>
          </a:prstGeom>
        </p:spPr>
        <p:txBody>
          <a:bodyPr/>
          <a:lstStyle>
            <a:lvl1pPr>
              <a:defRPr sz="1900"/>
            </a:lvl1pPr>
          </a:lstStyle>
          <a:p>
            <a:endParaRPr lang="en-US"/>
          </a:p>
        </p:txBody>
      </p:sp>
      <p:pic>
        <p:nvPicPr>
          <p:cNvPr id="11" name="Picture 1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603715" y="268983"/>
            <a:ext cx="3978684" cy="924224"/>
          </a:xfrm>
          <a:prstGeom prst="rect">
            <a:avLst/>
          </a:prstGeom>
        </p:spPr>
      </p:pic>
    </p:spTree>
    <p:extLst>
      <p:ext uri="{BB962C8B-B14F-4D97-AF65-F5344CB8AC3E}">
        <p14:creationId xmlns:p14="http://schemas.microsoft.com/office/powerpoint/2010/main" val="318771131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Table of contents 2">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658A18B7-DCA6-394F-A9E9-76D373225C4A}"/>
              </a:ext>
            </a:extLst>
          </p:cNvPr>
          <p:cNvSpPr/>
          <p:nvPr userDrawn="1"/>
        </p:nvSpPr>
        <p:spPr>
          <a:xfrm>
            <a:off x="6887128" y="0"/>
            <a:ext cx="5304873" cy="6858000"/>
          </a:xfrm>
          <a:prstGeom prst="rect">
            <a:avLst/>
          </a:prstGeom>
          <a:solidFill>
            <a:schemeClr val="bg1"/>
          </a:solidFill>
          <a:ln w="9525">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defTabSz="914400" rtl="0" eaLnBrk="1" latinLnBrk="0" hangingPunct="1">
              <a:lnSpc>
                <a:spcPct val="100000"/>
              </a:lnSpc>
              <a:spcBef>
                <a:spcPts val="0"/>
              </a:spcBef>
            </a:pPr>
            <a:endParaRPr lang="en-CA" sz="1600" kern="1200">
              <a:solidFill>
                <a:schemeClr val="tx1"/>
              </a:solidFill>
              <a:ea typeface="+mn-ea"/>
              <a:cs typeface="Arial" pitchFamily="34" charset="0"/>
            </a:endParaRPr>
          </a:p>
        </p:txBody>
      </p:sp>
      <p:graphicFrame>
        <p:nvGraphicFramePr>
          <p:cNvPr id="6" name="Object 5" hidden="1"/>
          <p:cNvGraphicFramePr>
            <a:graphicFrameLocks noChangeAspect="1"/>
          </p:cNvGraphicFramePr>
          <p:nvPr userDrawn="1">
            <p:custDataLst>
              <p:tags r:id="rId1"/>
            </p:custDataLst>
          </p:nvPr>
        </p:nvGraphicFramePr>
        <p:xfrm>
          <a:off x="2119" y="2118"/>
          <a:ext cx="2116" cy="2116"/>
        </p:xfrm>
        <a:graphic>
          <a:graphicData uri="http://schemas.openxmlformats.org/presentationml/2006/ole">
            <mc:AlternateContent xmlns:mc="http://schemas.openxmlformats.org/markup-compatibility/2006">
              <mc:Choice xmlns:v="urn:schemas-microsoft-com:vml" Requires="v">
                <p:oleObj name="think-cell Slide" r:id="rId3" imgW="383" imgH="385" progId="TCLayout.ActiveDocument.1">
                  <p:embed/>
                </p:oleObj>
              </mc:Choice>
              <mc:Fallback>
                <p:oleObj name="think-cell Slide" r:id="rId3" imgW="383" imgH="385" progId="TCLayout.ActiveDocument.1">
                  <p:embed/>
                  <p:pic>
                    <p:nvPicPr>
                      <p:cNvPr id="6" name="Object 5" hidden="1"/>
                      <p:cNvPicPr/>
                      <p:nvPr/>
                    </p:nvPicPr>
                    <p:blipFill>
                      <a:blip r:embed="rId4"/>
                      <a:stretch>
                        <a:fillRect/>
                      </a:stretch>
                    </p:blipFill>
                    <p:spPr>
                      <a:xfrm>
                        <a:off x="2119" y="2118"/>
                        <a:ext cx="2116" cy="2116"/>
                      </a:xfrm>
                      <a:prstGeom prst="rect">
                        <a:avLst/>
                      </a:prstGeom>
                    </p:spPr>
                  </p:pic>
                </p:oleObj>
              </mc:Fallback>
            </mc:AlternateContent>
          </a:graphicData>
        </a:graphic>
      </p:graphicFrame>
      <p:sp>
        <p:nvSpPr>
          <p:cNvPr id="13" name="Text Placeholder 6"/>
          <p:cNvSpPr>
            <a:spLocks noGrp="1"/>
          </p:cNvSpPr>
          <p:nvPr>
            <p:ph type="body" sz="quarter" idx="18" hasCustomPrompt="1"/>
          </p:nvPr>
        </p:nvSpPr>
        <p:spPr>
          <a:xfrm>
            <a:off x="8102482" y="1257301"/>
            <a:ext cx="3462335" cy="276999"/>
          </a:xfrm>
          <a:prstGeom prst="rect">
            <a:avLst/>
          </a:prstGeom>
        </p:spPr>
        <p:txBody>
          <a:bodyPr wrap="square" anchor="t">
            <a:spAutoFit/>
          </a:bodyPr>
          <a:lstStyle>
            <a:lvl1pPr marL="0" indent="0">
              <a:spcAft>
                <a:spcPts val="0"/>
              </a:spcAft>
              <a:buNone/>
              <a:defRPr sz="1800" baseline="0">
                <a:solidFill>
                  <a:srgbClr val="606060"/>
                </a:solidFill>
              </a:defRPr>
            </a:lvl1pPr>
            <a:lvl2pPr>
              <a:defRPr sz="1600"/>
            </a:lvl2pPr>
            <a:lvl3pPr>
              <a:defRPr sz="1600"/>
            </a:lvl3pPr>
            <a:lvl4pPr>
              <a:defRPr sz="1600"/>
            </a:lvl4pPr>
            <a:lvl5pPr>
              <a:defRPr sz="1600" baseline="0"/>
            </a:lvl5pPr>
            <a:lvl6pPr>
              <a:defRPr sz="1600" baseline="0"/>
            </a:lvl6pPr>
            <a:lvl7pPr>
              <a:defRPr sz="1600" baseline="0"/>
            </a:lvl7pPr>
            <a:lvl8pPr>
              <a:defRPr sz="1600"/>
            </a:lvl8pPr>
            <a:lvl9pPr>
              <a:defRPr sz="1600"/>
            </a:lvl9pPr>
          </a:lstStyle>
          <a:p>
            <a:pPr lvl="0"/>
            <a:r>
              <a:rPr lang="en-CA"/>
              <a:t>Type your text here</a:t>
            </a:r>
          </a:p>
        </p:txBody>
      </p:sp>
      <p:sp>
        <p:nvSpPr>
          <p:cNvPr id="14" name="Text Placeholder 6"/>
          <p:cNvSpPr>
            <a:spLocks noGrp="1"/>
          </p:cNvSpPr>
          <p:nvPr>
            <p:ph type="body" sz="quarter" idx="19" hasCustomPrompt="1"/>
          </p:nvPr>
        </p:nvSpPr>
        <p:spPr>
          <a:xfrm>
            <a:off x="7548766" y="1257300"/>
            <a:ext cx="331451" cy="184666"/>
          </a:xfrm>
          <a:prstGeom prst="rect">
            <a:avLst/>
          </a:prstGeom>
        </p:spPr>
        <p:txBody>
          <a:bodyPr wrap="square" anchor="t">
            <a:spAutoFit/>
          </a:bodyPr>
          <a:lstStyle>
            <a:lvl1pPr marL="0" indent="0" algn="l">
              <a:spcAft>
                <a:spcPts val="1200"/>
              </a:spcAft>
              <a:buNone/>
              <a:defRPr sz="1200" b="1">
                <a:solidFill>
                  <a:srgbClr val="606060"/>
                </a:solidFill>
              </a:defRPr>
            </a:lvl1pPr>
            <a:lvl2pPr>
              <a:defRPr sz="1600"/>
            </a:lvl2pPr>
            <a:lvl3pPr>
              <a:defRPr sz="1600"/>
            </a:lvl3pPr>
            <a:lvl4pPr>
              <a:defRPr sz="1600"/>
            </a:lvl4pPr>
            <a:lvl5pPr>
              <a:defRPr sz="1600" baseline="0"/>
            </a:lvl5pPr>
            <a:lvl6pPr>
              <a:defRPr sz="1600" baseline="0"/>
            </a:lvl6pPr>
            <a:lvl7pPr>
              <a:defRPr sz="1600" baseline="0"/>
            </a:lvl7pPr>
            <a:lvl8pPr>
              <a:defRPr sz="1600"/>
            </a:lvl8pPr>
            <a:lvl9pPr>
              <a:defRPr sz="1600"/>
            </a:lvl9pPr>
          </a:lstStyle>
          <a:p>
            <a:pPr lvl="0"/>
            <a:r>
              <a:rPr lang="en-CA"/>
              <a:t>##</a:t>
            </a:r>
          </a:p>
        </p:txBody>
      </p:sp>
      <p:sp>
        <p:nvSpPr>
          <p:cNvPr id="16" name="Rectangle 3">
            <a:extLst>
              <a:ext uri="{FF2B5EF4-FFF2-40B4-BE49-F238E27FC236}">
                <a16:creationId xmlns:a16="http://schemas.microsoft.com/office/drawing/2014/main" id="{EE3482A0-22F6-45D7-BB8E-AF895773E244}"/>
              </a:ext>
            </a:extLst>
          </p:cNvPr>
          <p:cNvSpPr>
            <a:spLocks noChangeArrowheads="1"/>
          </p:cNvSpPr>
          <p:nvPr userDrawn="1"/>
        </p:nvSpPr>
        <p:spPr bwMode="gray">
          <a:xfrm>
            <a:off x="4234" y="-1"/>
            <a:ext cx="6887126" cy="6858002"/>
          </a:xfrm>
          <a:prstGeom prst="rect">
            <a:avLst/>
          </a:prstGeom>
          <a:solidFill>
            <a:srgbClr val="F3B11C">
              <a:alpha val="89804"/>
            </a:srgbClr>
          </a:solidFill>
          <a:ln w="9525">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defTabSz="914400">
              <a:lnSpc>
                <a:spcPct val="100000"/>
              </a:lnSpc>
              <a:spcBef>
                <a:spcPts val="0"/>
              </a:spcBef>
            </a:pPr>
            <a:endParaRPr lang="en-CA" sz="1600">
              <a:cs typeface="Arial" pitchFamily="34" charset="0"/>
            </a:endParaRPr>
          </a:p>
        </p:txBody>
      </p:sp>
      <p:sp>
        <p:nvSpPr>
          <p:cNvPr id="20" name="Text Placeholder 6"/>
          <p:cNvSpPr>
            <a:spLocks noGrp="1"/>
          </p:cNvSpPr>
          <p:nvPr>
            <p:ph type="body" sz="quarter" idx="14" hasCustomPrompt="1"/>
          </p:nvPr>
        </p:nvSpPr>
        <p:spPr>
          <a:xfrm>
            <a:off x="1" y="3059822"/>
            <a:ext cx="6887127" cy="646331"/>
          </a:xfrm>
          <a:prstGeom prst="rect">
            <a:avLst/>
          </a:prstGeom>
        </p:spPr>
        <p:txBody>
          <a:bodyPr wrap="square" anchor="ctr">
            <a:spAutoFit/>
          </a:bodyPr>
          <a:lstStyle>
            <a:lvl1pPr marL="0" indent="0" algn="ctr">
              <a:buNone/>
              <a:defRPr sz="4200">
                <a:solidFill>
                  <a:schemeClr val="bg1"/>
                </a:solidFill>
                <a:latin typeface="Lato Light" panose="020F0302020204030203" pitchFamily="34" charset="0"/>
              </a:defRPr>
            </a:lvl1pPr>
            <a:lvl2pPr>
              <a:defRPr/>
            </a:lvl2pPr>
            <a:lvl3pPr>
              <a:defRPr/>
            </a:lvl3pPr>
            <a:lvl4pPr>
              <a:defRPr/>
            </a:lvl4pPr>
            <a:lvl5pPr>
              <a:defRPr baseline="0"/>
            </a:lvl5pPr>
            <a:lvl6pPr>
              <a:defRPr baseline="0"/>
            </a:lvl6pPr>
            <a:lvl7pPr>
              <a:defRPr baseline="0"/>
            </a:lvl7pPr>
            <a:lvl8pPr>
              <a:defRPr/>
            </a:lvl8pPr>
            <a:lvl9pPr>
              <a:defRPr/>
            </a:lvl9pPr>
          </a:lstStyle>
          <a:p>
            <a:pPr lvl="0"/>
            <a:r>
              <a:rPr lang="en-CA"/>
              <a:t>Table of Contents</a:t>
            </a:r>
          </a:p>
        </p:txBody>
      </p:sp>
      <p:sp>
        <p:nvSpPr>
          <p:cNvPr id="18" name="Text Placeholder 3">
            <a:extLst>
              <a:ext uri="{FF2B5EF4-FFF2-40B4-BE49-F238E27FC236}">
                <a16:creationId xmlns:a16="http://schemas.microsoft.com/office/drawing/2014/main" id="{3B87DA55-6227-457E-9BA9-84205717E82F}"/>
              </a:ext>
            </a:extLst>
          </p:cNvPr>
          <p:cNvSpPr>
            <a:spLocks noGrp="1"/>
          </p:cNvSpPr>
          <p:nvPr>
            <p:ph type="body" sz="quarter" idx="20" hasCustomPrompt="1"/>
          </p:nvPr>
        </p:nvSpPr>
        <p:spPr>
          <a:xfrm>
            <a:off x="1942275" y="1133886"/>
            <a:ext cx="2571262" cy="1254125"/>
          </a:xfrm>
          <a:prstGeom prst="rect">
            <a:avLst/>
          </a:prstGeom>
        </p:spPr>
        <p:txBody>
          <a:bodyPr/>
          <a:lstStyle>
            <a:lvl1pPr marL="0" indent="0">
              <a:buNone/>
              <a:defRPr i="1">
                <a:solidFill>
                  <a:schemeClr val="bg1"/>
                </a:solidFill>
              </a:defRPr>
            </a:lvl1pPr>
          </a:lstStyle>
          <a:p>
            <a:pPr lvl="0"/>
            <a:r>
              <a:rPr lang="en-CA"/>
              <a:t>To insert photo overlay, refer to instructions at end of deck</a:t>
            </a:r>
          </a:p>
        </p:txBody>
      </p:sp>
      <p:sp>
        <p:nvSpPr>
          <p:cNvPr id="22" name="Rectangle 21">
            <a:extLst>
              <a:ext uri="{FF2B5EF4-FFF2-40B4-BE49-F238E27FC236}">
                <a16:creationId xmlns:a16="http://schemas.microsoft.com/office/drawing/2014/main" id="{21153E66-E64F-451C-8EF2-E885B85DB1B7}"/>
              </a:ext>
            </a:extLst>
          </p:cNvPr>
          <p:cNvSpPr/>
          <p:nvPr userDrawn="1"/>
        </p:nvSpPr>
        <p:spPr>
          <a:xfrm>
            <a:off x="11562530" y="6359076"/>
            <a:ext cx="629470" cy="498924"/>
          </a:xfrm>
          <a:prstGeom prst="rect">
            <a:avLst/>
          </a:prstGeom>
          <a:solidFill>
            <a:srgbClr val="8819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2100"/>
          </a:p>
        </p:txBody>
      </p:sp>
      <p:sp>
        <p:nvSpPr>
          <p:cNvPr id="23" name="Slide Number Placeholder 5">
            <a:extLst>
              <a:ext uri="{FF2B5EF4-FFF2-40B4-BE49-F238E27FC236}">
                <a16:creationId xmlns:a16="http://schemas.microsoft.com/office/drawing/2014/main" id="{D7FF7513-3623-4F78-91E2-5BDF379B9539}"/>
              </a:ext>
            </a:extLst>
          </p:cNvPr>
          <p:cNvSpPr>
            <a:spLocks noGrp="1"/>
          </p:cNvSpPr>
          <p:nvPr>
            <p:ph type="sldNum" sz="quarter" idx="4"/>
          </p:nvPr>
        </p:nvSpPr>
        <p:spPr bwMode="gray">
          <a:xfrm>
            <a:off x="11743978" y="6529864"/>
            <a:ext cx="280034" cy="153888"/>
          </a:xfrm>
          <a:prstGeom prst="rect">
            <a:avLst/>
          </a:prstGeom>
          <a:noFill/>
        </p:spPr>
        <p:txBody>
          <a:bodyPr vert="horz" wrap="square" lIns="0" tIns="0" rIns="0" bIns="0" rtlCol="0" anchor="ctr">
            <a:spAutoFit/>
          </a:bodyPr>
          <a:lstStyle>
            <a:lvl1pPr algn="ctr">
              <a:defRPr sz="1000">
                <a:solidFill>
                  <a:schemeClr val="bg1"/>
                </a:solidFill>
                <a:latin typeface="Lato" panose="020F0502020204030203" pitchFamily="34" charset="0"/>
                <a:cs typeface="Arial" pitchFamily="34" charset="0"/>
              </a:defRPr>
            </a:lvl1pPr>
          </a:lstStyle>
          <a:p>
            <a:fld id="{A90607E6-BCED-4FC1-A345-AB2A307AB80F}" type="slidenum">
              <a:rPr lang="en-CA" smtClean="0"/>
              <a:pPr/>
              <a:t>‹#›</a:t>
            </a:fld>
            <a:endParaRPr lang="en-CA"/>
          </a:p>
        </p:txBody>
      </p:sp>
      <p:pic>
        <p:nvPicPr>
          <p:cNvPr id="15" name="Picture 14">
            <a:extLst>
              <a:ext uri="{FF2B5EF4-FFF2-40B4-BE49-F238E27FC236}">
                <a16:creationId xmlns:a16="http://schemas.microsoft.com/office/drawing/2014/main" id="{5D678E88-E1DA-454A-98F4-E3020500FF3B}"/>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10480621" y="6511926"/>
            <a:ext cx="869730" cy="215333"/>
          </a:xfrm>
          <a:prstGeom prst="rect">
            <a:avLst/>
          </a:prstGeom>
        </p:spPr>
      </p:pic>
    </p:spTree>
    <p:extLst>
      <p:ext uri="{BB962C8B-B14F-4D97-AF65-F5344CB8AC3E}">
        <p14:creationId xmlns:p14="http://schemas.microsoft.com/office/powerpoint/2010/main" val="49896186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able of contents 3">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custDataLst>
              <p:tags r:id="rId1"/>
            </p:custDataLst>
          </p:nvPr>
        </p:nvGraphicFramePr>
        <p:xfrm>
          <a:off x="2119" y="2118"/>
          <a:ext cx="2116" cy="2116"/>
        </p:xfrm>
        <a:graphic>
          <a:graphicData uri="http://schemas.openxmlformats.org/presentationml/2006/ole">
            <mc:AlternateContent xmlns:mc="http://schemas.openxmlformats.org/markup-compatibility/2006">
              <mc:Choice xmlns:v="urn:schemas-microsoft-com:vml" Requires="v">
                <p:oleObj name="think-cell Slide" r:id="rId4" imgW="383" imgH="385" progId="TCLayout.ActiveDocument.1">
                  <p:embed/>
                </p:oleObj>
              </mc:Choice>
              <mc:Fallback>
                <p:oleObj name="think-cell Slide" r:id="rId4" imgW="383" imgH="385" progId="TCLayout.ActiveDocument.1">
                  <p:embed/>
                  <p:pic>
                    <p:nvPicPr>
                      <p:cNvPr id="6" name="Object 5" hidden="1"/>
                      <p:cNvPicPr/>
                      <p:nvPr/>
                    </p:nvPicPr>
                    <p:blipFill>
                      <a:blip r:embed="rId5"/>
                      <a:stretch>
                        <a:fillRect/>
                      </a:stretch>
                    </p:blipFill>
                    <p:spPr>
                      <a:xfrm>
                        <a:off x="2119" y="2118"/>
                        <a:ext cx="2116" cy="2116"/>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08992FD5-1DCE-4447-B5AD-5E826A4580A4}"/>
              </a:ext>
            </a:extLst>
          </p:cNvPr>
          <p:cNvSpPr/>
          <p:nvPr userDrawn="1">
            <p:custDataLst>
              <p:tags r:id="rId2"/>
            </p:custDataLst>
          </p:nvPr>
        </p:nvSpPr>
        <p:spPr>
          <a:xfrm>
            <a:off x="0" y="0"/>
            <a:ext cx="158750" cy="158750"/>
          </a:xfrm>
          <a:prstGeom prst="rect">
            <a:avLst/>
          </a:prstGeom>
          <a:solidFill>
            <a:schemeClr val="tx2"/>
          </a:solidFill>
          <a:ln w="9525">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none" lIns="0" tIns="0" rIns="0" bIns="0" numCol="1" spcCol="0" rtlCol="0" fromWordArt="0" anchor="t" anchorCtr="0" forceAA="0" compatLnSpc="1">
            <a:prstTxWarp prst="textNoShape">
              <a:avLst/>
            </a:prstTxWarp>
            <a:noAutofit/>
          </a:bodyPr>
          <a:lstStyle/>
          <a:p>
            <a:pPr marL="0" lvl="0" indent="0" algn="l" defTabSz="914400" rtl="0" eaLnBrk="1" latinLnBrk="0" hangingPunct="1">
              <a:lnSpc>
                <a:spcPct val="100000"/>
              </a:lnSpc>
              <a:spcBef>
                <a:spcPts val="0"/>
              </a:spcBef>
            </a:pPr>
            <a:endParaRPr lang="en-CA" sz="2600" b="0" i="0" kern="1200" baseline="0">
              <a:solidFill>
                <a:schemeClr val="bg1"/>
              </a:solidFill>
              <a:latin typeface="Lato" panose="020F0502020204030203"/>
              <a:ea typeface="+mj-ea"/>
              <a:cs typeface="Arial" pitchFamily="34" charset="0"/>
              <a:sym typeface="Lato" panose="020F0502020204030203"/>
            </a:endParaRPr>
          </a:p>
        </p:txBody>
      </p:sp>
      <p:sp>
        <p:nvSpPr>
          <p:cNvPr id="21" name="Title 1"/>
          <p:cNvSpPr>
            <a:spLocks noGrp="1"/>
          </p:cNvSpPr>
          <p:nvPr>
            <p:ph type="title" hasCustomPrompt="1"/>
          </p:nvPr>
        </p:nvSpPr>
        <p:spPr>
          <a:xfrm>
            <a:off x="943689" y="292016"/>
            <a:ext cx="10621127" cy="400110"/>
          </a:xfrm>
          <a:prstGeom prst="rect">
            <a:avLst/>
          </a:prstGeom>
        </p:spPr>
        <p:txBody>
          <a:bodyPr wrap="square">
            <a:spAutoFit/>
          </a:bodyPr>
          <a:lstStyle>
            <a:lvl1pPr>
              <a:defRPr sz="2600" baseline="0">
                <a:solidFill>
                  <a:srgbClr val="881946"/>
                </a:solidFill>
                <a:latin typeface="+mj-lt"/>
              </a:defRPr>
            </a:lvl1pPr>
          </a:lstStyle>
          <a:p>
            <a:r>
              <a:rPr lang="en-CA"/>
              <a:t>Table of Contents</a:t>
            </a:r>
          </a:p>
        </p:txBody>
      </p:sp>
      <p:sp>
        <p:nvSpPr>
          <p:cNvPr id="19" name="Rectangle 18"/>
          <p:cNvSpPr>
            <a:spLocks/>
          </p:cNvSpPr>
          <p:nvPr userDrawn="1"/>
        </p:nvSpPr>
        <p:spPr>
          <a:xfrm>
            <a:off x="1" y="0"/>
            <a:ext cx="629470" cy="984142"/>
          </a:xfrm>
          <a:prstGeom prst="rect">
            <a:avLst/>
          </a:prstGeom>
          <a:solidFill>
            <a:srgbClr val="8819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2100"/>
          </a:p>
        </p:txBody>
      </p:sp>
      <p:sp>
        <p:nvSpPr>
          <p:cNvPr id="15" name="Text Placeholder 6"/>
          <p:cNvSpPr>
            <a:spLocks noGrp="1"/>
          </p:cNvSpPr>
          <p:nvPr>
            <p:ph type="body" sz="quarter" idx="18" hasCustomPrompt="1"/>
          </p:nvPr>
        </p:nvSpPr>
        <p:spPr>
          <a:xfrm>
            <a:off x="1515983" y="1257300"/>
            <a:ext cx="10035116" cy="4914900"/>
          </a:xfrm>
          <a:prstGeom prst="rect">
            <a:avLst/>
          </a:prstGeom>
        </p:spPr>
        <p:txBody>
          <a:bodyPr wrap="square" anchor="t">
            <a:noAutofit/>
          </a:bodyPr>
          <a:lstStyle>
            <a:lvl1pPr marL="0" indent="0">
              <a:spcAft>
                <a:spcPts val="0"/>
              </a:spcAft>
              <a:buNone/>
              <a:defRPr sz="1800" baseline="0">
                <a:solidFill>
                  <a:srgbClr val="606060"/>
                </a:solidFill>
              </a:defRPr>
            </a:lvl1pPr>
            <a:lvl2pPr>
              <a:defRPr sz="1600"/>
            </a:lvl2pPr>
            <a:lvl3pPr>
              <a:defRPr sz="1600"/>
            </a:lvl3pPr>
            <a:lvl4pPr>
              <a:defRPr sz="1600"/>
            </a:lvl4pPr>
            <a:lvl5pPr>
              <a:defRPr sz="1600" baseline="0"/>
            </a:lvl5pPr>
            <a:lvl6pPr>
              <a:defRPr sz="1600" baseline="0"/>
            </a:lvl6pPr>
            <a:lvl7pPr>
              <a:defRPr sz="1600" baseline="0"/>
            </a:lvl7pPr>
            <a:lvl8pPr>
              <a:defRPr sz="1600"/>
            </a:lvl8pPr>
            <a:lvl9pPr>
              <a:defRPr sz="1600"/>
            </a:lvl9pPr>
          </a:lstStyle>
          <a:p>
            <a:pPr lvl="0"/>
            <a:r>
              <a:rPr lang="en-CA"/>
              <a:t>Type your text here</a:t>
            </a:r>
          </a:p>
        </p:txBody>
      </p:sp>
      <p:sp>
        <p:nvSpPr>
          <p:cNvPr id="16" name="Text Placeholder 6"/>
          <p:cNvSpPr>
            <a:spLocks noGrp="1"/>
          </p:cNvSpPr>
          <p:nvPr>
            <p:ph type="body" sz="quarter" idx="19" hasCustomPrompt="1"/>
          </p:nvPr>
        </p:nvSpPr>
        <p:spPr>
          <a:xfrm>
            <a:off x="947616" y="1257300"/>
            <a:ext cx="331451" cy="184666"/>
          </a:xfrm>
          <a:prstGeom prst="rect">
            <a:avLst/>
          </a:prstGeom>
        </p:spPr>
        <p:txBody>
          <a:bodyPr wrap="square" anchor="t">
            <a:spAutoFit/>
          </a:bodyPr>
          <a:lstStyle>
            <a:lvl1pPr marL="0" indent="0" algn="l">
              <a:spcAft>
                <a:spcPts val="1200"/>
              </a:spcAft>
              <a:buNone/>
              <a:defRPr sz="1200" b="1">
                <a:solidFill>
                  <a:srgbClr val="606060"/>
                </a:solidFill>
              </a:defRPr>
            </a:lvl1pPr>
            <a:lvl2pPr>
              <a:defRPr sz="1600"/>
            </a:lvl2pPr>
            <a:lvl3pPr>
              <a:defRPr sz="1600"/>
            </a:lvl3pPr>
            <a:lvl4pPr>
              <a:defRPr sz="1600"/>
            </a:lvl4pPr>
            <a:lvl5pPr>
              <a:defRPr sz="1600" baseline="0"/>
            </a:lvl5pPr>
            <a:lvl6pPr>
              <a:defRPr sz="1600" baseline="0"/>
            </a:lvl6pPr>
            <a:lvl7pPr>
              <a:defRPr sz="1600" baseline="0"/>
            </a:lvl7pPr>
            <a:lvl8pPr>
              <a:defRPr sz="1600"/>
            </a:lvl8pPr>
            <a:lvl9pPr>
              <a:defRPr sz="1600"/>
            </a:lvl9pPr>
          </a:lstStyle>
          <a:p>
            <a:pPr lvl="0"/>
            <a:r>
              <a:rPr lang="en-CA"/>
              <a:t>#</a:t>
            </a:r>
          </a:p>
        </p:txBody>
      </p:sp>
      <p:sp>
        <p:nvSpPr>
          <p:cNvPr id="24" name="Text Placeholder 6">
            <a:extLst>
              <a:ext uri="{FF2B5EF4-FFF2-40B4-BE49-F238E27FC236}">
                <a16:creationId xmlns:a16="http://schemas.microsoft.com/office/drawing/2014/main" id="{9F072BED-A9DE-4738-8E27-BB509D597E1E}"/>
              </a:ext>
            </a:extLst>
          </p:cNvPr>
          <p:cNvSpPr>
            <a:spLocks noGrp="1"/>
          </p:cNvSpPr>
          <p:nvPr>
            <p:ph type="body" sz="quarter" idx="17" hasCustomPrompt="1"/>
          </p:nvPr>
        </p:nvSpPr>
        <p:spPr>
          <a:xfrm>
            <a:off x="80276" y="399738"/>
            <a:ext cx="468922" cy="184666"/>
          </a:xfrm>
          <a:prstGeom prst="rect">
            <a:avLst/>
          </a:prstGeom>
        </p:spPr>
        <p:txBody>
          <a:bodyPr wrap="square" anchor="ctr">
            <a:spAutoFit/>
          </a:bodyPr>
          <a:lstStyle>
            <a:lvl1pPr marL="0" indent="0" algn="ctr">
              <a:spcAft>
                <a:spcPts val="1200"/>
              </a:spcAft>
              <a:buNone/>
              <a:defRPr sz="1200">
                <a:solidFill>
                  <a:schemeClr val="bg1"/>
                </a:solidFill>
              </a:defRPr>
            </a:lvl1pPr>
            <a:lvl2pPr>
              <a:defRPr sz="1600"/>
            </a:lvl2pPr>
            <a:lvl3pPr>
              <a:defRPr sz="1600"/>
            </a:lvl3pPr>
            <a:lvl4pPr>
              <a:defRPr sz="1600"/>
            </a:lvl4pPr>
            <a:lvl5pPr>
              <a:defRPr sz="1600" baseline="0"/>
            </a:lvl5pPr>
            <a:lvl6pPr>
              <a:defRPr sz="1600" baseline="0"/>
            </a:lvl6pPr>
            <a:lvl7pPr>
              <a:defRPr sz="1600" baseline="0"/>
            </a:lvl7pPr>
            <a:lvl8pPr>
              <a:defRPr sz="1600"/>
            </a:lvl8pPr>
            <a:lvl9pPr>
              <a:defRPr sz="1600"/>
            </a:lvl9pPr>
          </a:lstStyle>
          <a:p>
            <a:pPr lvl="0"/>
            <a:r>
              <a:rPr lang="en-CA"/>
              <a:t>Text</a:t>
            </a:r>
          </a:p>
        </p:txBody>
      </p:sp>
      <p:sp>
        <p:nvSpPr>
          <p:cNvPr id="11" name="Rectangle 10">
            <a:extLst>
              <a:ext uri="{FF2B5EF4-FFF2-40B4-BE49-F238E27FC236}">
                <a16:creationId xmlns:a16="http://schemas.microsoft.com/office/drawing/2014/main" id="{2905510E-4010-4707-AA90-2CE1847D9A2A}"/>
              </a:ext>
            </a:extLst>
          </p:cNvPr>
          <p:cNvSpPr>
            <a:spLocks/>
          </p:cNvSpPr>
          <p:nvPr userDrawn="1"/>
        </p:nvSpPr>
        <p:spPr>
          <a:xfrm>
            <a:off x="11512553" y="6359076"/>
            <a:ext cx="679447" cy="498924"/>
          </a:xfrm>
          <a:prstGeom prst="rect">
            <a:avLst/>
          </a:prstGeom>
          <a:solidFill>
            <a:srgbClr val="8819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2100"/>
          </a:p>
        </p:txBody>
      </p:sp>
      <p:sp>
        <p:nvSpPr>
          <p:cNvPr id="13" name="Slide Number Placeholder 5">
            <a:extLst>
              <a:ext uri="{FF2B5EF4-FFF2-40B4-BE49-F238E27FC236}">
                <a16:creationId xmlns:a16="http://schemas.microsoft.com/office/drawing/2014/main" id="{2E3B428D-7139-4D26-888E-BAE524BD8122}"/>
              </a:ext>
            </a:extLst>
          </p:cNvPr>
          <p:cNvSpPr>
            <a:spLocks noGrp="1"/>
          </p:cNvSpPr>
          <p:nvPr>
            <p:ph type="sldNum" sz="quarter" idx="4"/>
          </p:nvPr>
        </p:nvSpPr>
        <p:spPr bwMode="gray">
          <a:xfrm>
            <a:off x="11700589" y="6523760"/>
            <a:ext cx="303371" cy="153888"/>
          </a:xfrm>
          <a:prstGeom prst="rect">
            <a:avLst/>
          </a:prstGeom>
          <a:noFill/>
        </p:spPr>
        <p:txBody>
          <a:bodyPr vert="horz" wrap="square" lIns="0" tIns="0" rIns="0" bIns="0" rtlCol="0" anchor="ctr">
            <a:spAutoFit/>
          </a:bodyPr>
          <a:lstStyle>
            <a:lvl1pPr algn="ctr">
              <a:defRPr sz="1000">
                <a:solidFill>
                  <a:schemeClr val="bg1"/>
                </a:solidFill>
                <a:latin typeface="Lato" panose="020F0502020204030203" pitchFamily="34" charset="0"/>
                <a:cs typeface="Arial" pitchFamily="34" charset="0"/>
              </a:defRPr>
            </a:lvl1pPr>
          </a:lstStyle>
          <a:p>
            <a:fld id="{A90607E6-BCED-4FC1-A345-AB2A307AB80F}" type="slidenum">
              <a:rPr lang="en-CA" smtClean="0"/>
              <a:pPr/>
              <a:t>‹#›</a:t>
            </a:fld>
            <a:endParaRPr lang="en-CA"/>
          </a:p>
        </p:txBody>
      </p:sp>
      <p:pic>
        <p:nvPicPr>
          <p:cNvPr id="14" name="Picture 13">
            <a:extLst>
              <a:ext uri="{FF2B5EF4-FFF2-40B4-BE49-F238E27FC236}">
                <a16:creationId xmlns:a16="http://schemas.microsoft.com/office/drawing/2014/main" id="{DE82ECE0-7253-44E0-B15C-7A6CAB8C3417}"/>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10741122" y="6501897"/>
            <a:ext cx="706656" cy="215333"/>
          </a:xfrm>
          <a:prstGeom prst="rect">
            <a:avLst/>
          </a:prstGeom>
        </p:spPr>
      </p:pic>
    </p:spTree>
    <p:extLst>
      <p:ext uri="{BB962C8B-B14F-4D97-AF65-F5344CB8AC3E}">
        <p14:creationId xmlns:p14="http://schemas.microsoft.com/office/powerpoint/2010/main" val="285277695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Section divider blue">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custDataLst>
              <p:tags r:id="rId1"/>
            </p:custDataLst>
          </p:nvPr>
        </p:nvGraphicFramePr>
        <p:xfrm>
          <a:off x="2119" y="2118"/>
          <a:ext cx="2116" cy="2116"/>
        </p:xfrm>
        <a:graphic>
          <a:graphicData uri="http://schemas.openxmlformats.org/presentationml/2006/ole">
            <mc:AlternateContent xmlns:mc="http://schemas.openxmlformats.org/markup-compatibility/2006">
              <mc:Choice xmlns:v="urn:schemas-microsoft-com:vml" Requires="v">
                <p:oleObj name="think-cell Slide" r:id="rId3" imgW="383" imgH="385" progId="TCLayout.ActiveDocument.1">
                  <p:embed/>
                </p:oleObj>
              </mc:Choice>
              <mc:Fallback>
                <p:oleObj name="think-cell Slide" r:id="rId3" imgW="383" imgH="385" progId="TCLayout.ActiveDocument.1">
                  <p:embed/>
                  <p:pic>
                    <p:nvPicPr>
                      <p:cNvPr id="6" name="Object 5" hidden="1"/>
                      <p:cNvPicPr/>
                      <p:nvPr/>
                    </p:nvPicPr>
                    <p:blipFill>
                      <a:blip r:embed="rId4"/>
                      <a:stretch>
                        <a:fillRect/>
                      </a:stretch>
                    </p:blipFill>
                    <p:spPr>
                      <a:xfrm>
                        <a:off x="2119" y="2118"/>
                        <a:ext cx="2116" cy="2116"/>
                      </a:xfrm>
                      <a:prstGeom prst="rect">
                        <a:avLst/>
                      </a:prstGeom>
                    </p:spPr>
                  </p:pic>
                </p:oleObj>
              </mc:Fallback>
            </mc:AlternateContent>
          </a:graphicData>
        </a:graphic>
      </p:graphicFrame>
      <p:sp>
        <p:nvSpPr>
          <p:cNvPr id="14" name="Rectangle 13"/>
          <p:cNvSpPr>
            <a:spLocks/>
          </p:cNvSpPr>
          <p:nvPr userDrawn="1"/>
        </p:nvSpPr>
        <p:spPr>
          <a:xfrm>
            <a:off x="0" y="4234"/>
            <a:ext cx="12192000" cy="6858000"/>
          </a:xfrm>
          <a:prstGeom prst="rect">
            <a:avLst/>
          </a:prstGeom>
          <a:solidFill>
            <a:srgbClr val="0889A8">
              <a:alpha val="89804"/>
            </a:srgbClr>
          </a:solidFill>
          <a:ln w="9525">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defTabSz="914400" rtl="0" eaLnBrk="1" latinLnBrk="0" hangingPunct="1">
              <a:lnSpc>
                <a:spcPct val="100000"/>
              </a:lnSpc>
              <a:spcBef>
                <a:spcPts val="0"/>
              </a:spcBef>
            </a:pPr>
            <a:endParaRPr lang="en-CA" sz="1600" kern="1200">
              <a:solidFill>
                <a:schemeClr val="tx1"/>
              </a:solidFill>
              <a:ea typeface="+mn-ea"/>
              <a:cs typeface="Arial" pitchFamily="34" charset="0"/>
            </a:endParaRPr>
          </a:p>
        </p:txBody>
      </p:sp>
      <p:sp>
        <p:nvSpPr>
          <p:cNvPr id="16" name="Text Placeholder 6"/>
          <p:cNvSpPr>
            <a:spLocks noGrp="1"/>
          </p:cNvSpPr>
          <p:nvPr>
            <p:ph type="body" sz="quarter" idx="13" hasCustomPrompt="1"/>
          </p:nvPr>
        </p:nvSpPr>
        <p:spPr>
          <a:xfrm>
            <a:off x="2813539" y="4341052"/>
            <a:ext cx="6564923" cy="215444"/>
          </a:xfrm>
          <a:prstGeom prst="rect">
            <a:avLst/>
          </a:prstGeom>
        </p:spPr>
        <p:txBody>
          <a:bodyPr wrap="square" anchor="t">
            <a:spAutoFit/>
          </a:bodyPr>
          <a:lstStyle>
            <a:lvl1pPr marL="0" indent="0" algn="ctr">
              <a:spcAft>
                <a:spcPts val="0"/>
              </a:spcAft>
              <a:buNone/>
              <a:defRPr sz="1400" cap="all" spc="300" baseline="0">
                <a:solidFill>
                  <a:schemeClr val="bg1"/>
                </a:solidFill>
              </a:defRPr>
            </a:lvl1pPr>
            <a:lvl2pPr>
              <a:defRPr/>
            </a:lvl2pPr>
            <a:lvl3pPr>
              <a:defRPr/>
            </a:lvl3pPr>
            <a:lvl4pPr>
              <a:defRPr/>
            </a:lvl4pPr>
            <a:lvl5pPr>
              <a:defRPr baseline="0"/>
            </a:lvl5pPr>
            <a:lvl6pPr>
              <a:defRPr baseline="0"/>
            </a:lvl6pPr>
            <a:lvl7pPr>
              <a:defRPr baseline="0"/>
            </a:lvl7pPr>
            <a:lvl8pPr>
              <a:defRPr/>
            </a:lvl8pPr>
            <a:lvl9pPr>
              <a:defRPr/>
            </a:lvl9pPr>
          </a:lstStyle>
          <a:p>
            <a:pPr lvl="0"/>
            <a:r>
              <a:rPr lang="en-CA"/>
              <a:t>Section one</a:t>
            </a:r>
          </a:p>
        </p:txBody>
      </p:sp>
      <p:sp>
        <p:nvSpPr>
          <p:cNvPr id="17" name="Text Placeholder 6"/>
          <p:cNvSpPr>
            <a:spLocks noGrp="1"/>
          </p:cNvSpPr>
          <p:nvPr>
            <p:ph type="body" sz="quarter" idx="14" hasCustomPrompt="1"/>
          </p:nvPr>
        </p:nvSpPr>
        <p:spPr>
          <a:xfrm>
            <a:off x="1312985" y="2233493"/>
            <a:ext cx="9566031" cy="1477328"/>
          </a:xfrm>
          <a:prstGeom prst="rect">
            <a:avLst/>
          </a:prstGeom>
        </p:spPr>
        <p:txBody>
          <a:bodyPr wrap="square" anchor="b">
            <a:spAutoFit/>
          </a:bodyPr>
          <a:lstStyle>
            <a:lvl1pPr marL="0" indent="0" algn="ctr">
              <a:buNone/>
              <a:defRPr sz="4800" baseline="0">
                <a:solidFill>
                  <a:schemeClr val="bg1"/>
                </a:solidFill>
                <a:latin typeface="Lato Light" panose="020F0302020204030203" pitchFamily="34" charset="0"/>
              </a:defRPr>
            </a:lvl1pPr>
            <a:lvl2pPr>
              <a:defRPr/>
            </a:lvl2pPr>
            <a:lvl3pPr>
              <a:defRPr/>
            </a:lvl3pPr>
            <a:lvl4pPr>
              <a:defRPr/>
            </a:lvl4pPr>
            <a:lvl5pPr>
              <a:defRPr baseline="0"/>
            </a:lvl5pPr>
            <a:lvl6pPr>
              <a:defRPr baseline="0"/>
            </a:lvl6pPr>
            <a:lvl7pPr>
              <a:defRPr baseline="0"/>
            </a:lvl7pPr>
            <a:lvl8pPr>
              <a:defRPr/>
            </a:lvl8pPr>
            <a:lvl9pPr>
              <a:defRPr/>
            </a:lvl9pPr>
          </a:lstStyle>
          <a:p>
            <a:pPr lvl="0"/>
            <a:r>
              <a:rPr lang="en-CA"/>
              <a:t>Section Title in Lato Light</a:t>
            </a:r>
            <a:br>
              <a:rPr lang="en-CA"/>
            </a:br>
            <a:r>
              <a:rPr lang="en-CA"/>
              <a:t>48 points</a:t>
            </a:r>
          </a:p>
        </p:txBody>
      </p:sp>
      <p:grpSp>
        <p:nvGrpSpPr>
          <p:cNvPr id="18" name="Group 17">
            <a:extLst>
              <a:ext uri="{FF2B5EF4-FFF2-40B4-BE49-F238E27FC236}">
                <a16:creationId xmlns:a16="http://schemas.microsoft.com/office/drawing/2014/main" id="{F21426C6-421F-C843-8E75-758EBA0C6474}"/>
              </a:ext>
            </a:extLst>
          </p:cNvPr>
          <p:cNvGrpSpPr/>
          <p:nvPr userDrawn="1"/>
        </p:nvGrpSpPr>
        <p:grpSpPr>
          <a:xfrm>
            <a:off x="856261" y="907814"/>
            <a:ext cx="10479479" cy="5042373"/>
            <a:chOff x="733144" y="917932"/>
            <a:chExt cx="8514577" cy="5042373"/>
          </a:xfrm>
        </p:grpSpPr>
        <p:sp>
          <p:nvSpPr>
            <p:cNvPr id="19" name="Rectangle 2">
              <a:extLst>
                <a:ext uri="{FF2B5EF4-FFF2-40B4-BE49-F238E27FC236}">
                  <a16:creationId xmlns:a16="http://schemas.microsoft.com/office/drawing/2014/main" id="{D47781E6-69B4-2C41-BC0D-98606BC3A887}"/>
                </a:ext>
              </a:extLst>
            </p:cNvPr>
            <p:cNvSpPr>
              <a:spLocks noChangeAspect="1"/>
            </p:cNvSpPr>
            <p:nvPr userDrawn="1"/>
          </p:nvSpPr>
          <p:spPr>
            <a:xfrm>
              <a:off x="8973401" y="917932"/>
              <a:ext cx="274320" cy="126755"/>
            </a:xfrm>
            <a:custGeom>
              <a:avLst/>
              <a:gdLst/>
              <a:ahLst/>
              <a:cxnLst/>
              <a:rect l="l" t="t" r="r" b="b"/>
              <a:pathLst>
                <a:path w="386508" h="178593">
                  <a:moveTo>
                    <a:pt x="45719" y="0"/>
                  </a:moveTo>
                  <a:lnTo>
                    <a:pt x="302892" y="0"/>
                  </a:lnTo>
                  <a:lnTo>
                    <a:pt x="374603" y="0"/>
                  </a:lnTo>
                  <a:lnTo>
                    <a:pt x="386508" y="0"/>
                  </a:lnTo>
                  <a:lnTo>
                    <a:pt x="386508" y="178593"/>
                  </a:lnTo>
                  <a:lnTo>
                    <a:pt x="386507" y="178593"/>
                  </a:lnTo>
                  <a:lnTo>
                    <a:pt x="324234" y="178593"/>
                  </a:lnTo>
                  <a:lnTo>
                    <a:pt x="302892" y="178593"/>
                  </a:lnTo>
                  <a:lnTo>
                    <a:pt x="302892" y="85725"/>
                  </a:lnTo>
                  <a:lnTo>
                    <a:pt x="45719" y="85725"/>
                  </a:lnTo>
                  <a:lnTo>
                    <a:pt x="0" y="85725"/>
                  </a:lnTo>
                  <a:close/>
                </a:path>
              </a:pathLst>
            </a:custGeom>
            <a:solidFill>
              <a:srgbClr val="881946"/>
            </a:solidFill>
            <a:ln w="9525">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91440" rIns="182880" bIns="91440" numCol="1" spcCol="0" rtlCol="0" fromWordArt="0" anchor="t" anchorCtr="0" forceAA="0" compatLnSpc="1">
              <a:prstTxWarp prst="textNoShape">
                <a:avLst/>
              </a:prstTxWarp>
              <a:noAutofit/>
            </a:bodyPr>
            <a:lstStyle/>
            <a:p>
              <a:pPr marL="174625" indent="-174625">
                <a:buFont typeface="Arial" panose="020B0604020202020204" pitchFamily="34" charset="0"/>
                <a:buChar char="•"/>
              </a:pPr>
              <a:endParaRPr lang="en-CA" sz="1600">
                <a:solidFill>
                  <a:schemeClr val="tx1"/>
                </a:solidFill>
                <a:latin typeface="+mj-lt"/>
                <a:cs typeface="Arial" pitchFamily="34" charset="0"/>
              </a:endParaRPr>
            </a:p>
          </p:txBody>
        </p:sp>
        <p:sp>
          <p:nvSpPr>
            <p:cNvPr id="22" name="Rectangle 2">
              <a:extLst>
                <a:ext uri="{FF2B5EF4-FFF2-40B4-BE49-F238E27FC236}">
                  <a16:creationId xmlns:a16="http://schemas.microsoft.com/office/drawing/2014/main" id="{BFA531CA-85C6-124A-8B0F-C1CA2A760323}"/>
                </a:ext>
              </a:extLst>
            </p:cNvPr>
            <p:cNvSpPr>
              <a:spLocks noChangeAspect="1"/>
            </p:cNvSpPr>
            <p:nvPr userDrawn="1"/>
          </p:nvSpPr>
          <p:spPr>
            <a:xfrm flipH="1" flipV="1">
              <a:off x="733144" y="5833550"/>
              <a:ext cx="274320" cy="126755"/>
            </a:xfrm>
            <a:custGeom>
              <a:avLst/>
              <a:gdLst/>
              <a:ahLst/>
              <a:cxnLst/>
              <a:rect l="l" t="t" r="r" b="b"/>
              <a:pathLst>
                <a:path w="386508" h="178593">
                  <a:moveTo>
                    <a:pt x="45719" y="0"/>
                  </a:moveTo>
                  <a:lnTo>
                    <a:pt x="302892" y="0"/>
                  </a:lnTo>
                  <a:lnTo>
                    <a:pt x="374603" y="0"/>
                  </a:lnTo>
                  <a:lnTo>
                    <a:pt x="386508" y="0"/>
                  </a:lnTo>
                  <a:lnTo>
                    <a:pt x="386508" y="178593"/>
                  </a:lnTo>
                  <a:lnTo>
                    <a:pt x="386507" y="178593"/>
                  </a:lnTo>
                  <a:lnTo>
                    <a:pt x="324234" y="178593"/>
                  </a:lnTo>
                  <a:lnTo>
                    <a:pt x="302892" y="178593"/>
                  </a:lnTo>
                  <a:lnTo>
                    <a:pt x="302892" y="85725"/>
                  </a:lnTo>
                  <a:lnTo>
                    <a:pt x="45719" y="85725"/>
                  </a:lnTo>
                  <a:lnTo>
                    <a:pt x="0" y="85725"/>
                  </a:lnTo>
                  <a:close/>
                </a:path>
              </a:pathLst>
            </a:custGeom>
            <a:solidFill>
              <a:srgbClr val="881946"/>
            </a:solidFill>
            <a:ln w="9525">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91440" rIns="182880" bIns="91440" numCol="1" spcCol="0" rtlCol="0" fromWordArt="0" anchor="t" anchorCtr="0" forceAA="0" compatLnSpc="1">
              <a:prstTxWarp prst="textNoShape">
                <a:avLst/>
              </a:prstTxWarp>
              <a:noAutofit/>
            </a:bodyPr>
            <a:lstStyle/>
            <a:p>
              <a:pPr marL="174625" indent="-174625">
                <a:buFont typeface="Arial" panose="020B0604020202020204" pitchFamily="34" charset="0"/>
                <a:buChar char="•"/>
              </a:pPr>
              <a:endParaRPr lang="en-CA" sz="1600">
                <a:solidFill>
                  <a:schemeClr val="tx1"/>
                </a:solidFill>
                <a:latin typeface="+mj-lt"/>
                <a:cs typeface="Arial" pitchFamily="34" charset="0"/>
              </a:endParaRPr>
            </a:p>
          </p:txBody>
        </p:sp>
      </p:grpSp>
      <p:sp>
        <p:nvSpPr>
          <p:cNvPr id="15" name="Text Placeholder 3">
            <a:extLst>
              <a:ext uri="{FF2B5EF4-FFF2-40B4-BE49-F238E27FC236}">
                <a16:creationId xmlns:a16="http://schemas.microsoft.com/office/drawing/2014/main" id="{5EC768F3-3568-4B9F-8B44-C8326C163CB5}"/>
              </a:ext>
            </a:extLst>
          </p:cNvPr>
          <p:cNvSpPr>
            <a:spLocks noGrp="1"/>
          </p:cNvSpPr>
          <p:nvPr>
            <p:ph type="body" sz="quarter" idx="20" hasCustomPrompt="1"/>
          </p:nvPr>
        </p:nvSpPr>
        <p:spPr>
          <a:xfrm>
            <a:off x="7906977" y="781190"/>
            <a:ext cx="2571262" cy="1254125"/>
          </a:xfrm>
          <a:prstGeom prst="rect">
            <a:avLst/>
          </a:prstGeom>
        </p:spPr>
        <p:txBody>
          <a:bodyPr/>
          <a:lstStyle>
            <a:lvl1pPr marL="0" indent="0">
              <a:buNone/>
              <a:defRPr i="1">
                <a:solidFill>
                  <a:schemeClr val="bg1"/>
                </a:solidFill>
              </a:defRPr>
            </a:lvl1pPr>
          </a:lstStyle>
          <a:p>
            <a:pPr lvl="0"/>
            <a:r>
              <a:rPr lang="en-CA"/>
              <a:t>To insert photo overlay, refer to instructions at end of deck</a:t>
            </a:r>
          </a:p>
        </p:txBody>
      </p:sp>
    </p:spTree>
    <p:extLst>
      <p:ext uri="{BB962C8B-B14F-4D97-AF65-F5344CB8AC3E}">
        <p14:creationId xmlns:p14="http://schemas.microsoft.com/office/powerpoint/2010/main" val="419430071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Section divdier grey">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custDataLst>
              <p:tags r:id="rId1"/>
            </p:custDataLst>
          </p:nvPr>
        </p:nvGraphicFramePr>
        <p:xfrm>
          <a:off x="2119" y="2118"/>
          <a:ext cx="2116" cy="2116"/>
        </p:xfrm>
        <a:graphic>
          <a:graphicData uri="http://schemas.openxmlformats.org/presentationml/2006/ole">
            <mc:AlternateContent xmlns:mc="http://schemas.openxmlformats.org/markup-compatibility/2006">
              <mc:Choice xmlns:v="urn:schemas-microsoft-com:vml" Requires="v">
                <p:oleObj name="think-cell Slide" r:id="rId3" imgW="383" imgH="385" progId="TCLayout.ActiveDocument.1">
                  <p:embed/>
                </p:oleObj>
              </mc:Choice>
              <mc:Fallback>
                <p:oleObj name="think-cell Slide" r:id="rId3" imgW="383" imgH="385" progId="TCLayout.ActiveDocument.1">
                  <p:embed/>
                  <p:pic>
                    <p:nvPicPr>
                      <p:cNvPr id="6" name="Object 5" hidden="1"/>
                      <p:cNvPicPr/>
                      <p:nvPr/>
                    </p:nvPicPr>
                    <p:blipFill>
                      <a:blip r:embed="rId4"/>
                      <a:stretch>
                        <a:fillRect/>
                      </a:stretch>
                    </p:blipFill>
                    <p:spPr>
                      <a:xfrm>
                        <a:off x="2119" y="2118"/>
                        <a:ext cx="2116" cy="2116"/>
                      </a:xfrm>
                      <a:prstGeom prst="rect">
                        <a:avLst/>
                      </a:prstGeom>
                    </p:spPr>
                  </p:pic>
                </p:oleObj>
              </mc:Fallback>
            </mc:AlternateContent>
          </a:graphicData>
        </a:graphic>
      </p:graphicFrame>
      <p:sp>
        <p:nvSpPr>
          <p:cNvPr id="13" name="Rectangle 12"/>
          <p:cNvSpPr>
            <a:spLocks/>
          </p:cNvSpPr>
          <p:nvPr userDrawn="1"/>
        </p:nvSpPr>
        <p:spPr>
          <a:xfrm>
            <a:off x="4234" y="4234"/>
            <a:ext cx="12192000" cy="6858000"/>
          </a:xfrm>
          <a:prstGeom prst="rect">
            <a:avLst/>
          </a:prstGeom>
          <a:solidFill>
            <a:srgbClr val="918A87">
              <a:alpha val="94902"/>
            </a:srgbClr>
          </a:solidFill>
          <a:ln w="9525">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defTabSz="914400" rtl="0" eaLnBrk="1" latinLnBrk="0" hangingPunct="1">
              <a:lnSpc>
                <a:spcPct val="100000"/>
              </a:lnSpc>
              <a:spcBef>
                <a:spcPts val="0"/>
              </a:spcBef>
            </a:pPr>
            <a:endParaRPr lang="en-CA" sz="1600" kern="1200">
              <a:solidFill>
                <a:schemeClr val="tx1"/>
              </a:solidFill>
              <a:ea typeface="+mn-ea"/>
              <a:cs typeface="Arial" pitchFamily="34" charset="0"/>
            </a:endParaRPr>
          </a:p>
        </p:txBody>
      </p:sp>
      <p:sp>
        <p:nvSpPr>
          <p:cNvPr id="7" name="Text Placeholder 6"/>
          <p:cNvSpPr>
            <a:spLocks noGrp="1"/>
          </p:cNvSpPr>
          <p:nvPr>
            <p:ph type="body" sz="quarter" idx="13" hasCustomPrompt="1"/>
          </p:nvPr>
        </p:nvSpPr>
        <p:spPr>
          <a:xfrm>
            <a:off x="2813539" y="4341052"/>
            <a:ext cx="6564923" cy="215444"/>
          </a:xfrm>
          <a:prstGeom prst="rect">
            <a:avLst/>
          </a:prstGeom>
        </p:spPr>
        <p:txBody>
          <a:bodyPr wrap="square" anchor="t">
            <a:spAutoFit/>
          </a:bodyPr>
          <a:lstStyle>
            <a:lvl1pPr marL="0" indent="0" algn="ctr">
              <a:spcAft>
                <a:spcPts val="0"/>
              </a:spcAft>
              <a:buNone/>
              <a:defRPr sz="1400" cap="all" spc="300" baseline="0">
                <a:solidFill>
                  <a:schemeClr val="bg1"/>
                </a:solidFill>
              </a:defRPr>
            </a:lvl1pPr>
            <a:lvl2pPr>
              <a:defRPr/>
            </a:lvl2pPr>
            <a:lvl3pPr>
              <a:defRPr/>
            </a:lvl3pPr>
            <a:lvl4pPr>
              <a:defRPr/>
            </a:lvl4pPr>
            <a:lvl5pPr>
              <a:defRPr baseline="0"/>
            </a:lvl5pPr>
            <a:lvl6pPr>
              <a:defRPr baseline="0"/>
            </a:lvl6pPr>
            <a:lvl7pPr>
              <a:defRPr baseline="0"/>
            </a:lvl7pPr>
            <a:lvl8pPr>
              <a:defRPr/>
            </a:lvl8pPr>
            <a:lvl9pPr>
              <a:defRPr/>
            </a:lvl9pPr>
          </a:lstStyle>
          <a:p>
            <a:pPr lvl="0"/>
            <a:r>
              <a:rPr lang="en-CA"/>
              <a:t>Section one</a:t>
            </a:r>
          </a:p>
        </p:txBody>
      </p:sp>
      <p:sp>
        <p:nvSpPr>
          <p:cNvPr id="15" name="Text Placeholder 6"/>
          <p:cNvSpPr>
            <a:spLocks noGrp="1"/>
          </p:cNvSpPr>
          <p:nvPr>
            <p:ph type="body" sz="quarter" idx="14" hasCustomPrompt="1"/>
          </p:nvPr>
        </p:nvSpPr>
        <p:spPr>
          <a:xfrm>
            <a:off x="1312985" y="2233493"/>
            <a:ext cx="9566031" cy="1477328"/>
          </a:xfrm>
          <a:prstGeom prst="rect">
            <a:avLst/>
          </a:prstGeom>
        </p:spPr>
        <p:txBody>
          <a:bodyPr wrap="square" anchor="b">
            <a:spAutoFit/>
          </a:bodyPr>
          <a:lstStyle>
            <a:lvl1pPr marL="0" indent="0" algn="ctr">
              <a:buNone/>
              <a:defRPr sz="4800" baseline="0">
                <a:solidFill>
                  <a:schemeClr val="bg1"/>
                </a:solidFill>
                <a:latin typeface="Lato Light" panose="020F0302020204030203" pitchFamily="34" charset="0"/>
              </a:defRPr>
            </a:lvl1pPr>
            <a:lvl2pPr>
              <a:defRPr/>
            </a:lvl2pPr>
            <a:lvl3pPr>
              <a:defRPr/>
            </a:lvl3pPr>
            <a:lvl4pPr>
              <a:defRPr/>
            </a:lvl4pPr>
            <a:lvl5pPr>
              <a:defRPr baseline="0"/>
            </a:lvl5pPr>
            <a:lvl6pPr>
              <a:defRPr baseline="0"/>
            </a:lvl6pPr>
            <a:lvl7pPr>
              <a:defRPr baseline="0"/>
            </a:lvl7pPr>
            <a:lvl8pPr>
              <a:defRPr/>
            </a:lvl8pPr>
            <a:lvl9pPr>
              <a:defRPr/>
            </a:lvl9pPr>
          </a:lstStyle>
          <a:p>
            <a:pPr lvl="0"/>
            <a:r>
              <a:rPr lang="en-CA"/>
              <a:t>Section Title in Lato Light</a:t>
            </a:r>
            <a:br>
              <a:rPr lang="en-CA"/>
            </a:br>
            <a:r>
              <a:rPr lang="en-CA"/>
              <a:t>48 points</a:t>
            </a:r>
          </a:p>
        </p:txBody>
      </p:sp>
      <p:grpSp>
        <p:nvGrpSpPr>
          <p:cNvPr id="14" name="Group 13">
            <a:extLst>
              <a:ext uri="{FF2B5EF4-FFF2-40B4-BE49-F238E27FC236}">
                <a16:creationId xmlns:a16="http://schemas.microsoft.com/office/drawing/2014/main" id="{2DA90289-75DA-D34C-A5F3-4AB2FE5B0CA2}"/>
              </a:ext>
            </a:extLst>
          </p:cNvPr>
          <p:cNvGrpSpPr/>
          <p:nvPr userDrawn="1"/>
        </p:nvGrpSpPr>
        <p:grpSpPr>
          <a:xfrm>
            <a:off x="856261" y="907814"/>
            <a:ext cx="10479479" cy="5042373"/>
            <a:chOff x="733144" y="917932"/>
            <a:chExt cx="8514577" cy="5042373"/>
          </a:xfrm>
        </p:grpSpPr>
        <p:sp>
          <p:nvSpPr>
            <p:cNvPr id="16" name="Rectangle 2">
              <a:extLst>
                <a:ext uri="{FF2B5EF4-FFF2-40B4-BE49-F238E27FC236}">
                  <a16:creationId xmlns:a16="http://schemas.microsoft.com/office/drawing/2014/main" id="{F8CC1092-8D82-EE45-9F5C-5BB2579B4F14}"/>
                </a:ext>
              </a:extLst>
            </p:cNvPr>
            <p:cNvSpPr>
              <a:spLocks noChangeAspect="1"/>
            </p:cNvSpPr>
            <p:nvPr userDrawn="1"/>
          </p:nvSpPr>
          <p:spPr>
            <a:xfrm>
              <a:off x="8973401" y="917932"/>
              <a:ext cx="274320" cy="126755"/>
            </a:xfrm>
            <a:custGeom>
              <a:avLst/>
              <a:gdLst/>
              <a:ahLst/>
              <a:cxnLst/>
              <a:rect l="l" t="t" r="r" b="b"/>
              <a:pathLst>
                <a:path w="386508" h="178593">
                  <a:moveTo>
                    <a:pt x="45719" y="0"/>
                  </a:moveTo>
                  <a:lnTo>
                    <a:pt x="302892" y="0"/>
                  </a:lnTo>
                  <a:lnTo>
                    <a:pt x="374603" y="0"/>
                  </a:lnTo>
                  <a:lnTo>
                    <a:pt x="386508" y="0"/>
                  </a:lnTo>
                  <a:lnTo>
                    <a:pt x="386508" y="178593"/>
                  </a:lnTo>
                  <a:lnTo>
                    <a:pt x="386507" y="178593"/>
                  </a:lnTo>
                  <a:lnTo>
                    <a:pt x="324234" y="178593"/>
                  </a:lnTo>
                  <a:lnTo>
                    <a:pt x="302892" y="178593"/>
                  </a:lnTo>
                  <a:lnTo>
                    <a:pt x="302892" y="85725"/>
                  </a:lnTo>
                  <a:lnTo>
                    <a:pt x="45719" y="85725"/>
                  </a:lnTo>
                  <a:lnTo>
                    <a:pt x="0" y="85725"/>
                  </a:lnTo>
                  <a:close/>
                </a:path>
              </a:pathLst>
            </a:custGeom>
            <a:solidFill>
              <a:srgbClr val="881946"/>
            </a:solidFill>
            <a:ln w="9525">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91440" rIns="182880" bIns="91440" numCol="1" spcCol="0" rtlCol="0" fromWordArt="0" anchor="t" anchorCtr="0" forceAA="0" compatLnSpc="1">
              <a:prstTxWarp prst="textNoShape">
                <a:avLst/>
              </a:prstTxWarp>
              <a:noAutofit/>
            </a:bodyPr>
            <a:lstStyle/>
            <a:p>
              <a:pPr marL="174625" indent="-174625">
                <a:buFont typeface="Arial" panose="020B0604020202020204" pitchFamily="34" charset="0"/>
                <a:buChar char="•"/>
              </a:pPr>
              <a:endParaRPr lang="en-CA" sz="1600">
                <a:solidFill>
                  <a:schemeClr val="tx1"/>
                </a:solidFill>
                <a:latin typeface="+mj-lt"/>
                <a:cs typeface="Arial" pitchFamily="34" charset="0"/>
              </a:endParaRPr>
            </a:p>
          </p:txBody>
        </p:sp>
        <p:sp>
          <p:nvSpPr>
            <p:cNvPr id="17" name="Rectangle 2">
              <a:extLst>
                <a:ext uri="{FF2B5EF4-FFF2-40B4-BE49-F238E27FC236}">
                  <a16:creationId xmlns:a16="http://schemas.microsoft.com/office/drawing/2014/main" id="{41C96F2A-94C8-7441-BDC9-094ADEEF4D68}"/>
                </a:ext>
              </a:extLst>
            </p:cNvPr>
            <p:cNvSpPr>
              <a:spLocks noChangeAspect="1"/>
            </p:cNvSpPr>
            <p:nvPr userDrawn="1"/>
          </p:nvSpPr>
          <p:spPr>
            <a:xfrm flipH="1" flipV="1">
              <a:off x="733144" y="5833550"/>
              <a:ext cx="274320" cy="126755"/>
            </a:xfrm>
            <a:custGeom>
              <a:avLst/>
              <a:gdLst/>
              <a:ahLst/>
              <a:cxnLst/>
              <a:rect l="l" t="t" r="r" b="b"/>
              <a:pathLst>
                <a:path w="386508" h="178593">
                  <a:moveTo>
                    <a:pt x="45719" y="0"/>
                  </a:moveTo>
                  <a:lnTo>
                    <a:pt x="302892" y="0"/>
                  </a:lnTo>
                  <a:lnTo>
                    <a:pt x="374603" y="0"/>
                  </a:lnTo>
                  <a:lnTo>
                    <a:pt x="386508" y="0"/>
                  </a:lnTo>
                  <a:lnTo>
                    <a:pt x="386508" y="178593"/>
                  </a:lnTo>
                  <a:lnTo>
                    <a:pt x="386507" y="178593"/>
                  </a:lnTo>
                  <a:lnTo>
                    <a:pt x="324234" y="178593"/>
                  </a:lnTo>
                  <a:lnTo>
                    <a:pt x="302892" y="178593"/>
                  </a:lnTo>
                  <a:lnTo>
                    <a:pt x="302892" y="85725"/>
                  </a:lnTo>
                  <a:lnTo>
                    <a:pt x="45719" y="85725"/>
                  </a:lnTo>
                  <a:lnTo>
                    <a:pt x="0" y="85725"/>
                  </a:lnTo>
                  <a:close/>
                </a:path>
              </a:pathLst>
            </a:custGeom>
            <a:solidFill>
              <a:srgbClr val="881946"/>
            </a:solidFill>
            <a:ln w="9525">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91440" rIns="182880" bIns="91440" numCol="1" spcCol="0" rtlCol="0" fromWordArt="0" anchor="t" anchorCtr="0" forceAA="0" compatLnSpc="1">
              <a:prstTxWarp prst="textNoShape">
                <a:avLst/>
              </a:prstTxWarp>
              <a:noAutofit/>
            </a:bodyPr>
            <a:lstStyle/>
            <a:p>
              <a:pPr marL="174625" indent="-174625">
                <a:buFont typeface="Arial" panose="020B0604020202020204" pitchFamily="34" charset="0"/>
                <a:buChar char="•"/>
              </a:pPr>
              <a:endParaRPr lang="en-CA" sz="1600">
                <a:solidFill>
                  <a:schemeClr val="tx1"/>
                </a:solidFill>
                <a:latin typeface="+mj-lt"/>
                <a:cs typeface="Arial" pitchFamily="34" charset="0"/>
              </a:endParaRPr>
            </a:p>
          </p:txBody>
        </p:sp>
      </p:grpSp>
      <p:sp>
        <p:nvSpPr>
          <p:cNvPr id="10" name="Text Placeholder 3">
            <a:extLst>
              <a:ext uri="{FF2B5EF4-FFF2-40B4-BE49-F238E27FC236}">
                <a16:creationId xmlns:a16="http://schemas.microsoft.com/office/drawing/2014/main" id="{8C8DE380-76CE-467C-8845-2814EEC88225}"/>
              </a:ext>
            </a:extLst>
          </p:cNvPr>
          <p:cNvSpPr>
            <a:spLocks noGrp="1"/>
          </p:cNvSpPr>
          <p:nvPr>
            <p:ph type="body" sz="quarter" idx="20" hasCustomPrompt="1"/>
          </p:nvPr>
        </p:nvSpPr>
        <p:spPr>
          <a:xfrm>
            <a:off x="7906977" y="781190"/>
            <a:ext cx="2571262" cy="1254125"/>
          </a:xfrm>
          <a:prstGeom prst="rect">
            <a:avLst/>
          </a:prstGeom>
        </p:spPr>
        <p:txBody>
          <a:bodyPr/>
          <a:lstStyle>
            <a:lvl1pPr marL="0" indent="0">
              <a:buNone/>
              <a:defRPr i="1">
                <a:solidFill>
                  <a:schemeClr val="bg1"/>
                </a:solidFill>
              </a:defRPr>
            </a:lvl1pPr>
          </a:lstStyle>
          <a:p>
            <a:pPr lvl="0"/>
            <a:r>
              <a:rPr lang="en-CA"/>
              <a:t>To insert photo overlay, refer to instructions at end of deck</a:t>
            </a:r>
          </a:p>
        </p:txBody>
      </p:sp>
    </p:spTree>
    <p:extLst>
      <p:ext uri="{BB962C8B-B14F-4D97-AF65-F5344CB8AC3E}">
        <p14:creationId xmlns:p14="http://schemas.microsoft.com/office/powerpoint/2010/main" val="284404289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Section divder yellow">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custDataLst>
              <p:tags r:id="rId1"/>
            </p:custDataLst>
          </p:nvPr>
        </p:nvGraphicFramePr>
        <p:xfrm>
          <a:off x="2119" y="2118"/>
          <a:ext cx="2116" cy="2116"/>
        </p:xfrm>
        <a:graphic>
          <a:graphicData uri="http://schemas.openxmlformats.org/presentationml/2006/ole">
            <mc:AlternateContent xmlns:mc="http://schemas.openxmlformats.org/markup-compatibility/2006">
              <mc:Choice xmlns:v="urn:schemas-microsoft-com:vml" Requires="v">
                <p:oleObj name="think-cell Slide" r:id="rId3" imgW="383" imgH="385" progId="TCLayout.ActiveDocument.1">
                  <p:embed/>
                </p:oleObj>
              </mc:Choice>
              <mc:Fallback>
                <p:oleObj name="think-cell Slide" r:id="rId3" imgW="383" imgH="385" progId="TCLayout.ActiveDocument.1">
                  <p:embed/>
                  <p:pic>
                    <p:nvPicPr>
                      <p:cNvPr id="6" name="Object 5" hidden="1"/>
                      <p:cNvPicPr/>
                      <p:nvPr/>
                    </p:nvPicPr>
                    <p:blipFill>
                      <a:blip r:embed="rId4"/>
                      <a:stretch>
                        <a:fillRect/>
                      </a:stretch>
                    </p:blipFill>
                    <p:spPr>
                      <a:xfrm>
                        <a:off x="2119" y="2118"/>
                        <a:ext cx="2116" cy="2116"/>
                      </a:xfrm>
                      <a:prstGeom prst="rect">
                        <a:avLst/>
                      </a:prstGeom>
                    </p:spPr>
                  </p:pic>
                </p:oleObj>
              </mc:Fallback>
            </mc:AlternateContent>
          </a:graphicData>
        </a:graphic>
      </p:graphicFrame>
      <p:sp>
        <p:nvSpPr>
          <p:cNvPr id="14" name="Rectangle 13"/>
          <p:cNvSpPr>
            <a:spLocks/>
          </p:cNvSpPr>
          <p:nvPr userDrawn="1"/>
        </p:nvSpPr>
        <p:spPr>
          <a:xfrm>
            <a:off x="4234" y="4234"/>
            <a:ext cx="12192000" cy="6858000"/>
          </a:xfrm>
          <a:prstGeom prst="rect">
            <a:avLst/>
          </a:prstGeom>
          <a:solidFill>
            <a:srgbClr val="F3B11C">
              <a:alpha val="89804"/>
            </a:srgbClr>
          </a:solidFill>
          <a:ln w="9525">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defTabSz="914400" rtl="0" eaLnBrk="1" latinLnBrk="0" hangingPunct="1">
              <a:lnSpc>
                <a:spcPct val="100000"/>
              </a:lnSpc>
              <a:spcBef>
                <a:spcPts val="0"/>
              </a:spcBef>
            </a:pPr>
            <a:endParaRPr lang="en-CA" sz="1600" kern="1200">
              <a:solidFill>
                <a:schemeClr val="tx1"/>
              </a:solidFill>
              <a:ea typeface="+mn-ea"/>
              <a:cs typeface="Arial" pitchFamily="34" charset="0"/>
            </a:endParaRPr>
          </a:p>
        </p:txBody>
      </p:sp>
      <p:sp>
        <p:nvSpPr>
          <p:cNvPr id="16" name="Text Placeholder 6"/>
          <p:cNvSpPr>
            <a:spLocks noGrp="1"/>
          </p:cNvSpPr>
          <p:nvPr>
            <p:ph type="body" sz="quarter" idx="13" hasCustomPrompt="1"/>
          </p:nvPr>
        </p:nvSpPr>
        <p:spPr>
          <a:xfrm>
            <a:off x="2813539" y="4341052"/>
            <a:ext cx="6564923" cy="215444"/>
          </a:xfrm>
          <a:prstGeom prst="rect">
            <a:avLst/>
          </a:prstGeom>
        </p:spPr>
        <p:txBody>
          <a:bodyPr wrap="square" anchor="t">
            <a:spAutoFit/>
          </a:bodyPr>
          <a:lstStyle>
            <a:lvl1pPr marL="0" indent="0" algn="ctr">
              <a:spcAft>
                <a:spcPts val="0"/>
              </a:spcAft>
              <a:buNone/>
              <a:defRPr sz="1400" cap="all" spc="300" baseline="0">
                <a:solidFill>
                  <a:schemeClr val="bg1"/>
                </a:solidFill>
              </a:defRPr>
            </a:lvl1pPr>
            <a:lvl2pPr>
              <a:defRPr/>
            </a:lvl2pPr>
            <a:lvl3pPr>
              <a:defRPr/>
            </a:lvl3pPr>
            <a:lvl4pPr>
              <a:defRPr/>
            </a:lvl4pPr>
            <a:lvl5pPr>
              <a:defRPr baseline="0"/>
            </a:lvl5pPr>
            <a:lvl6pPr>
              <a:defRPr baseline="0"/>
            </a:lvl6pPr>
            <a:lvl7pPr>
              <a:defRPr baseline="0"/>
            </a:lvl7pPr>
            <a:lvl8pPr>
              <a:defRPr/>
            </a:lvl8pPr>
            <a:lvl9pPr>
              <a:defRPr/>
            </a:lvl9pPr>
          </a:lstStyle>
          <a:p>
            <a:pPr lvl="0"/>
            <a:r>
              <a:rPr lang="en-CA"/>
              <a:t>Section one</a:t>
            </a:r>
          </a:p>
        </p:txBody>
      </p:sp>
      <p:sp>
        <p:nvSpPr>
          <p:cNvPr id="17" name="Text Placeholder 6"/>
          <p:cNvSpPr>
            <a:spLocks noGrp="1"/>
          </p:cNvSpPr>
          <p:nvPr>
            <p:ph type="body" sz="quarter" idx="14" hasCustomPrompt="1"/>
          </p:nvPr>
        </p:nvSpPr>
        <p:spPr>
          <a:xfrm>
            <a:off x="1312985" y="2233493"/>
            <a:ext cx="9566031" cy="1477328"/>
          </a:xfrm>
          <a:prstGeom prst="rect">
            <a:avLst/>
          </a:prstGeom>
        </p:spPr>
        <p:txBody>
          <a:bodyPr wrap="square" anchor="b">
            <a:spAutoFit/>
          </a:bodyPr>
          <a:lstStyle>
            <a:lvl1pPr marL="0" indent="0" algn="ctr">
              <a:buNone/>
              <a:defRPr sz="4800" baseline="0">
                <a:solidFill>
                  <a:schemeClr val="bg1"/>
                </a:solidFill>
                <a:latin typeface="Lato Light" panose="020F0302020204030203" pitchFamily="34" charset="0"/>
              </a:defRPr>
            </a:lvl1pPr>
            <a:lvl2pPr>
              <a:defRPr/>
            </a:lvl2pPr>
            <a:lvl3pPr>
              <a:defRPr/>
            </a:lvl3pPr>
            <a:lvl4pPr>
              <a:defRPr/>
            </a:lvl4pPr>
            <a:lvl5pPr>
              <a:defRPr baseline="0"/>
            </a:lvl5pPr>
            <a:lvl6pPr>
              <a:defRPr baseline="0"/>
            </a:lvl6pPr>
            <a:lvl7pPr>
              <a:defRPr baseline="0"/>
            </a:lvl7pPr>
            <a:lvl8pPr>
              <a:defRPr/>
            </a:lvl8pPr>
            <a:lvl9pPr>
              <a:defRPr/>
            </a:lvl9pPr>
          </a:lstStyle>
          <a:p>
            <a:pPr lvl="0"/>
            <a:r>
              <a:rPr lang="en-CA"/>
              <a:t>Section Title in Lato Light</a:t>
            </a:r>
            <a:br>
              <a:rPr lang="en-CA"/>
            </a:br>
            <a:r>
              <a:rPr lang="en-CA"/>
              <a:t>48 points</a:t>
            </a:r>
          </a:p>
        </p:txBody>
      </p:sp>
      <p:grpSp>
        <p:nvGrpSpPr>
          <p:cNvPr id="18" name="Group 17">
            <a:extLst>
              <a:ext uri="{FF2B5EF4-FFF2-40B4-BE49-F238E27FC236}">
                <a16:creationId xmlns:a16="http://schemas.microsoft.com/office/drawing/2014/main" id="{F21426C6-421F-C843-8E75-758EBA0C6474}"/>
              </a:ext>
            </a:extLst>
          </p:cNvPr>
          <p:cNvGrpSpPr/>
          <p:nvPr userDrawn="1"/>
        </p:nvGrpSpPr>
        <p:grpSpPr>
          <a:xfrm>
            <a:off x="856261" y="907814"/>
            <a:ext cx="10479479" cy="5042373"/>
            <a:chOff x="733144" y="917932"/>
            <a:chExt cx="8514577" cy="5042373"/>
          </a:xfrm>
        </p:grpSpPr>
        <p:sp>
          <p:nvSpPr>
            <p:cNvPr id="19" name="Rectangle 2">
              <a:extLst>
                <a:ext uri="{FF2B5EF4-FFF2-40B4-BE49-F238E27FC236}">
                  <a16:creationId xmlns:a16="http://schemas.microsoft.com/office/drawing/2014/main" id="{D47781E6-69B4-2C41-BC0D-98606BC3A887}"/>
                </a:ext>
              </a:extLst>
            </p:cNvPr>
            <p:cNvSpPr>
              <a:spLocks noChangeAspect="1"/>
            </p:cNvSpPr>
            <p:nvPr userDrawn="1"/>
          </p:nvSpPr>
          <p:spPr>
            <a:xfrm>
              <a:off x="8973401" y="917932"/>
              <a:ext cx="274320" cy="126755"/>
            </a:xfrm>
            <a:custGeom>
              <a:avLst/>
              <a:gdLst/>
              <a:ahLst/>
              <a:cxnLst/>
              <a:rect l="l" t="t" r="r" b="b"/>
              <a:pathLst>
                <a:path w="386508" h="178593">
                  <a:moveTo>
                    <a:pt x="45719" y="0"/>
                  </a:moveTo>
                  <a:lnTo>
                    <a:pt x="302892" y="0"/>
                  </a:lnTo>
                  <a:lnTo>
                    <a:pt x="374603" y="0"/>
                  </a:lnTo>
                  <a:lnTo>
                    <a:pt x="386508" y="0"/>
                  </a:lnTo>
                  <a:lnTo>
                    <a:pt x="386508" y="178593"/>
                  </a:lnTo>
                  <a:lnTo>
                    <a:pt x="386507" y="178593"/>
                  </a:lnTo>
                  <a:lnTo>
                    <a:pt x="324234" y="178593"/>
                  </a:lnTo>
                  <a:lnTo>
                    <a:pt x="302892" y="178593"/>
                  </a:lnTo>
                  <a:lnTo>
                    <a:pt x="302892" y="85725"/>
                  </a:lnTo>
                  <a:lnTo>
                    <a:pt x="45719" y="85725"/>
                  </a:lnTo>
                  <a:lnTo>
                    <a:pt x="0" y="85725"/>
                  </a:lnTo>
                  <a:close/>
                </a:path>
              </a:pathLst>
            </a:custGeom>
            <a:solidFill>
              <a:srgbClr val="881946"/>
            </a:solidFill>
            <a:ln w="9525">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91440" rIns="182880" bIns="91440" numCol="1" spcCol="0" rtlCol="0" fromWordArt="0" anchor="t" anchorCtr="0" forceAA="0" compatLnSpc="1">
              <a:prstTxWarp prst="textNoShape">
                <a:avLst/>
              </a:prstTxWarp>
              <a:noAutofit/>
            </a:bodyPr>
            <a:lstStyle/>
            <a:p>
              <a:pPr marL="174625" indent="-174625">
                <a:buFont typeface="Arial" panose="020B0604020202020204" pitchFamily="34" charset="0"/>
                <a:buChar char="•"/>
              </a:pPr>
              <a:endParaRPr lang="en-CA" sz="1600">
                <a:solidFill>
                  <a:schemeClr val="tx1"/>
                </a:solidFill>
                <a:latin typeface="+mj-lt"/>
                <a:cs typeface="Arial" pitchFamily="34" charset="0"/>
              </a:endParaRPr>
            </a:p>
          </p:txBody>
        </p:sp>
        <p:sp>
          <p:nvSpPr>
            <p:cNvPr id="22" name="Rectangle 2">
              <a:extLst>
                <a:ext uri="{FF2B5EF4-FFF2-40B4-BE49-F238E27FC236}">
                  <a16:creationId xmlns:a16="http://schemas.microsoft.com/office/drawing/2014/main" id="{BFA531CA-85C6-124A-8B0F-C1CA2A760323}"/>
                </a:ext>
              </a:extLst>
            </p:cNvPr>
            <p:cNvSpPr>
              <a:spLocks noChangeAspect="1"/>
            </p:cNvSpPr>
            <p:nvPr userDrawn="1"/>
          </p:nvSpPr>
          <p:spPr>
            <a:xfrm flipH="1" flipV="1">
              <a:off x="733144" y="5833550"/>
              <a:ext cx="274320" cy="126755"/>
            </a:xfrm>
            <a:custGeom>
              <a:avLst/>
              <a:gdLst/>
              <a:ahLst/>
              <a:cxnLst/>
              <a:rect l="l" t="t" r="r" b="b"/>
              <a:pathLst>
                <a:path w="386508" h="178593">
                  <a:moveTo>
                    <a:pt x="45719" y="0"/>
                  </a:moveTo>
                  <a:lnTo>
                    <a:pt x="302892" y="0"/>
                  </a:lnTo>
                  <a:lnTo>
                    <a:pt x="374603" y="0"/>
                  </a:lnTo>
                  <a:lnTo>
                    <a:pt x="386508" y="0"/>
                  </a:lnTo>
                  <a:lnTo>
                    <a:pt x="386508" y="178593"/>
                  </a:lnTo>
                  <a:lnTo>
                    <a:pt x="386507" y="178593"/>
                  </a:lnTo>
                  <a:lnTo>
                    <a:pt x="324234" y="178593"/>
                  </a:lnTo>
                  <a:lnTo>
                    <a:pt x="302892" y="178593"/>
                  </a:lnTo>
                  <a:lnTo>
                    <a:pt x="302892" y="85725"/>
                  </a:lnTo>
                  <a:lnTo>
                    <a:pt x="45719" y="85725"/>
                  </a:lnTo>
                  <a:lnTo>
                    <a:pt x="0" y="85725"/>
                  </a:lnTo>
                  <a:close/>
                </a:path>
              </a:pathLst>
            </a:custGeom>
            <a:solidFill>
              <a:srgbClr val="881946"/>
            </a:solidFill>
            <a:ln w="9525">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91440" rIns="182880" bIns="91440" numCol="1" spcCol="0" rtlCol="0" fromWordArt="0" anchor="t" anchorCtr="0" forceAA="0" compatLnSpc="1">
              <a:prstTxWarp prst="textNoShape">
                <a:avLst/>
              </a:prstTxWarp>
              <a:noAutofit/>
            </a:bodyPr>
            <a:lstStyle/>
            <a:p>
              <a:pPr marL="174625" indent="-174625">
                <a:buFont typeface="Arial" panose="020B0604020202020204" pitchFamily="34" charset="0"/>
                <a:buChar char="•"/>
              </a:pPr>
              <a:endParaRPr lang="en-CA" sz="1600">
                <a:solidFill>
                  <a:schemeClr val="tx1"/>
                </a:solidFill>
                <a:latin typeface="+mj-lt"/>
                <a:cs typeface="Arial" pitchFamily="34" charset="0"/>
              </a:endParaRPr>
            </a:p>
          </p:txBody>
        </p:sp>
      </p:grpSp>
      <p:sp>
        <p:nvSpPr>
          <p:cNvPr id="9" name="Text Placeholder 3">
            <a:extLst>
              <a:ext uri="{FF2B5EF4-FFF2-40B4-BE49-F238E27FC236}">
                <a16:creationId xmlns:a16="http://schemas.microsoft.com/office/drawing/2014/main" id="{8EA2AF1E-3375-441F-A2B3-10BBF1E1CFFE}"/>
              </a:ext>
            </a:extLst>
          </p:cNvPr>
          <p:cNvSpPr>
            <a:spLocks noGrp="1"/>
          </p:cNvSpPr>
          <p:nvPr>
            <p:ph type="body" sz="quarter" idx="20" hasCustomPrompt="1"/>
          </p:nvPr>
        </p:nvSpPr>
        <p:spPr>
          <a:xfrm>
            <a:off x="7906977" y="781190"/>
            <a:ext cx="2571262" cy="1254125"/>
          </a:xfrm>
          <a:prstGeom prst="rect">
            <a:avLst/>
          </a:prstGeom>
        </p:spPr>
        <p:txBody>
          <a:bodyPr/>
          <a:lstStyle>
            <a:lvl1pPr marL="0" indent="0">
              <a:buNone/>
              <a:defRPr i="1">
                <a:solidFill>
                  <a:schemeClr val="bg1"/>
                </a:solidFill>
              </a:defRPr>
            </a:lvl1pPr>
          </a:lstStyle>
          <a:p>
            <a:pPr lvl="0"/>
            <a:r>
              <a:rPr lang="en-CA"/>
              <a:t>To insert photo overlay, refer to instructions at end of deck</a:t>
            </a:r>
          </a:p>
        </p:txBody>
      </p:sp>
    </p:spTree>
    <p:extLst>
      <p:ext uri="{BB962C8B-B14F-4D97-AF65-F5344CB8AC3E}">
        <p14:creationId xmlns:p14="http://schemas.microsoft.com/office/powerpoint/2010/main" val="203091452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Section divider blue_client log">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custDataLst>
              <p:tags r:id="rId1"/>
            </p:custDataLst>
          </p:nvPr>
        </p:nvGraphicFramePr>
        <p:xfrm>
          <a:off x="2119" y="2118"/>
          <a:ext cx="2116" cy="2116"/>
        </p:xfrm>
        <a:graphic>
          <a:graphicData uri="http://schemas.openxmlformats.org/presentationml/2006/ole">
            <mc:AlternateContent xmlns:mc="http://schemas.openxmlformats.org/markup-compatibility/2006">
              <mc:Choice xmlns:v="urn:schemas-microsoft-com:vml" Requires="v">
                <p:oleObj name="think-cell Slide" r:id="rId3" imgW="383" imgH="385" progId="TCLayout.ActiveDocument.1">
                  <p:embed/>
                </p:oleObj>
              </mc:Choice>
              <mc:Fallback>
                <p:oleObj name="think-cell Slide" r:id="rId3" imgW="383" imgH="385" progId="TCLayout.ActiveDocument.1">
                  <p:embed/>
                  <p:pic>
                    <p:nvPicPr>
                      <p:cNvPr id="6" name="Object 5" hidden="1"/>
                      <p:cNvPicPr/>
                      <p:nvPr/>
                    </p:nvPicPr>
                    <p:blipFill>
                      <a:blip r:embed="rId4"/>
                      <a:stretch>
                        <a:fillRect/>
                      </a:stretch>
                    </p:blipFill>
                    <p:spPr>
                      <a:xfrm>
                        <a:off x="2119" y="2118"/>
                        <a:ext cx="2116" cy="2116"/>
                      </a:xfrm>
                      <a:prstGeom prst="rect">
                        <a:avLst/>
                      </a:prstGeom>
                    </p:spPr>
                  </p:pic>
                </p:oleObj>
              </mc:Fallback>
            </mc:AlternateContent>
          </a:graphicData>
        </a:graphic>
      </p:graphicFrame>
      <p:sp>
        <p:nvSpPr>
          <p:cNvPr id="14" name="Rectangle 13"/>
          <p:cNvSpPr>
            <a:spLocks/>
          </p:cNvSpPr>
          <p:nvPr userDrawn="1"/>
        </p:nvSpPr>
        <p:spPr>
          <a:xfrm>
            <a:off x="4234" y="0"/>
            <a:ext cx="12192000" cy="6858000"/>
          </a:xfrm>
          <a:prstGeom prst="rect">
            <a:avLst/>
          </a:prstGeom>
          <a:solidFill>
            <a:srgbClr val="0889A8">
              <a:alpha val="89804"/>
            </a:srgbClr>
          </a:solidFill>
          <a:ln w="9525">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defTabSz="914400" rtl="0" eaLnBrk="1" latinLnBrk="0" hangingPunct="1">
              <a:lnSpc>
                <a:spcPct val="100000"/>
              </a:lnSpc>
              <a:spcBef>
                <a:spcPts val="0"/>
              </a:spcBef>
            </a:pPr>
            <a:endParaRPr lang="en-CA" sz="1600" kern="1200">
              <a:solidFill>
                <a:schemeClr val="tx1"/>
              </a:solidFill>
              <a:ea typeface="+mn-ea"/>
              <a:cs typeface="Arial" pitchFamily="34" charset="0"/>
            </a:endParaRPr>
          </a:p>
        </p:txBody>
      </p:sp>
      <p:sp>
        <p:nvSpPr>
          <p:cNvPr id="16" name="Text Placeholder 6"/>
          <p:cNvSpPr>
            <a:spLocks noGrp="1"/>
          </p:cNvSpPr>
          <p:nvPr>
            <p:ph type="body" sz="quarter" idx="13" hasCustomPrompt="1"/>
          </p:nvPr>
        </p:nvSpPr>
        <p:spPr>
          <a:xfrm>
            <a:off x="2813539" y="4130038"/>
            <a:ext cx="6564923" cy="215444"/>
          </a:xfrm>
          <a:prstGeom prst="rect">
            <a:avLst/>
          </a:prstGeom>
        </p:spPr>
        <p:txBody>
          <a:bodyPr wrap="square" anchor="t">
            <a:spAutoFit/>
          </a:bodyPr>
          <a:lstStyle>
            <a:lvl1pPr marL="0" indent="0" algn="ctr">
              <a:spcAft>
                <a:spcPts val="0"/>
              </a:spcAft>
              <a:buNone/>
              <a:defRPr sz="1400" cap="all" spc="300" baseline="0">
                <a:solidFill>
                  <a:schemeClr val="bg1"/>
                </a:solidFill>
              </a:defRPr>
            </a:lvl1pPr>
            <a:lvl2pPr>
              <a:defRPr/>
            </a:lvl2pPr>
            <a:lvl3pPr>
              <a:defRPr/>
            </a:lvl3pPr>
            <a:lvl4pPr>
              <a:defRPr/>
            </a:lvl4pPr>
            <a:lvl5pPr>
              <a:defRPr baseline="0"/>
            </a:lvl5pPr>
            <a:lvl6pPr>
              <a:defRPr baseline="0"/>
            </a:lvl6pPr>
            <a:lvl7pPr>
              <a:defRPr baseline="0"/>
            </a:lvl7pPr>
            <a:lvl8pPr>
              <a:defRPr/>
            </a:lvl8pPr>
            <a:lvl9pPr>
              <a:defRPr/>
            </a:lvl9pPr>
          </a:lstStyle>
          <a:p>
            <a:pPr lvl="0"/>
            <a:r>
              <a:rPr lang="en-CA"/>
              <a:t>Section one</a:t>
            </a:r>
          </a:p>
        </p:txBody>
      </p:sp>
      <p:sp>
        <p:nvSpPr>
          <p:cNvPr id="17" name="Text Placeholder 6"/>
          <p:cNvSpPr>
            <a:spLocks noGrp="1"/>
          </p:cNvSpPr>
          <p:nvPr>
            <p:ph type="body" sz="quarter" idx="14" hasCustomPrompt="1"/>
          </p:nvPr>
        </p:nvSpPr>
        <p:spPr>
          <a:xfrm>
            <a:off x="1312985" y="2022479"/>
            <a:ext cx="9566031" cy="1477328"/>
          </a:xfrm>
          <a:prstGeom prst="rect">
            <a:avLst/>
          </a:prstGeom>
        </p:spPr>
        <p:txBody>
          <a:bodyPr wrap="square" anchor="b">
            <a:spAutoFit/>
          </a:bodyPr>
          <a:lstStyle>
            <a:lvl1pPr marL="0" indent="0" algn="ctr">
              <a:buNone/>
              <a:defRPr sz="4800" baseline="0">
                <a:solidFill>
                  <a:schemeClr val="bg1"/>
                </a:solidFill>
                <a:latin typeface="Lato Light" panose="020F0302020204030203" pitchFamily="34" charset="0"/>
              </a:defRPr>
            </a:lvl1pPr>
            <a:lvl2pPr>
              <a:defRPr/>
            </a:lvl2pPr>
            <a:lvl3pPr>
              <a:defRPr/>
            </a:lvl3pPr>
            <a:lvl4pPr>
              <a:defRPr/>
            </a:lvl4pPr>
            <a:lvl5pPr>
              <a:defRPr baseline="0"/>
            </a:lvl5pPr>
            <a:lvl6pPr>
              <a:defRPr baseline="0"/>
            </a:lvl6pPr>
            <a:lvl7pPr>
              <a:defRPr baseline="0"/>
            </a:lvl7pPr>
            <a:lvl8pPr>
              <a:defRPr/>
            </a:lvl8pPr>
            <a:lvl9pPr>
              <a:defRPr/>
            </a:lvl9pPr>
          </a:lstStyle>
          <a:p>
            <a:pPr lvl="0"/>
            <a:r>
              <a:rPr lang="en-CA"/>
              <a:t>Section Title in Lato Light</a:t>
            </a:r>
            <a:br>
              <a:rPr lang="en-CA"/>
            </a:br>
            <a:r>
              <a:rPr lang="en-CA"/>
              <a:t>48 points</a:t>
            </a:r>
          </a:p>
        </p:txBody>
      </p:sp>
      <p:grpSp>
        <p:nvGrpSpPr>
          <p:cNvPr id="18" name="Group 17">
            <a:extLst>
              <a:ext uri="{FF2B5EF4-FFF2-40B4-BE49-F238E27FC236}">
                <a16:creationId xmlns:a16="http://schemas.microsoft.com/office/drawing/2014/main" id="{F21426C6-421F-C843-8E75-758EBA0C6474}"/>
              </a:ext>
            </a:extLst>
          </p:cNvPr>
          <p:cNvGrpSpPr/>
          <p:nvPr userDrawn="1"/>
        </p:nvGrpSpPr>
        <p:grpSpPr>
          <a:xfrm>
            <a:off x="856261" y="907813"/>
            <a:ext cx="10479479" cy="4421054"/>
            <a:chOff x="733144" y="917932"/>
            <a:chExt cx="8514577" cy="4421054"/>
          </a:xfrm>
        </p:grpSpPr>
        <p:sp>
          <p:nvSpPr>
            <p:cNvPr id="19" name="Rectangle 2">
              <a:extLst>
                <a:ext uri="{FF2B5EF4-FFF2-40B4-BE49-F238E27FC236}">
                  <a16:creationId xmlns:a16="http://schemas.microsoft.com/office/drawing/2014/main" id="{D47781E6-69B4-2C41-BC0D-98606BC3A887}"/>
                </a:ext>
              </a:extLst>
            </p:cNvPr>
            <p:cNvSpPr>
              <a:spLocks noChangeAspect="1"/>
            </p:cNvSpPr>
            <p:nvPr userDrawn="1"/>
          </p:nvSpPr>
          <p:spPr>
            <a:xfrm>
              <a:off x="8973401" y="917932"/>
              <a:ext cx="274320" cy="126755"/>
            </a:xfrm>
            <a:custGeom>
              <a:avLst/>
              <a:gdLst/>
              <a:ahLst/>
              <a:cxnLst/>
              <a:rect l="l" t="t" r="r" b="b"/>
              <a:pathLst>
                <a:path w="386508" h="178593">
                  <a:moveTo>
                    <a:pt x="45719" y="0"/>
                  </a:moveTo>
                  <a:lnTo>
                    <a:pt x="302892" y="0"/>
                  </a:lnTo>
                  <a:lnTo>
                    <a:pt x="374603" y="0"/>
                  </a:lnTo>
                  <a:lnTo>
                    <a:pt x="386508" y="0"/>
                  </a:lnTo>
                  <a:lnTo>
                    <a:pt x="386508" y="178593"/>
                  </a:lnTo>
                  <a:lnTo>
                    <a:pt x="386507" y="178593"/>
                  </a:lnTo>
                  <a:lnTo>
                    <a:pt x="324234" y="178593"/>
                  </a:lnTo>
                  <a:lnTo>
                    <a:pt x="302892" y="178593"/>
                  </a:lnTo>
                  <a:lnTo>
                    <a:pt x="302892" y="85725"/>
                  </a:lnTo>
                  <a:lnTo>
                    <a:pt x="45719" y="85725"/>
                  </a:lnTo>
                  <a:lnTo>
                    <a:pt x="0" y="85725"/>
                  </a:lnTo>
                  <a:close/>
                </a:path>
              </a:pathLst>
            </a:custGeom>
            <a:solidFill>
              <a:srgbClr val="881946"/>
            </a:solidFill>
            <a:ln w="9525">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91440" rIns="182880" bIns="91440" numCol="1" spcCol="0" rtlCol="0" fromWordArt="0" anchor="t" anchorCtr="0" forceAA="0" compatLnSpc="1">
              <a:prstTxWarp prst="textNoShape">
                <a:avLst/>
              </a:prstTxWarp>
              <a:noAutofit/>
            </a:bodyPr>
            <a:lstStyle/>
            <a:p>
              <a:pPr marL="174625" indent="-174625">
                <a:buFont typeface="Arial" panose="020B0604020202020204" pitchFamily="34" charset="0"/>
                <a:buChar char="•"/>
              </a:pPr>
              <a:endParaRPr lang="en-CA" sz="1600">
                <a:solidFill>
                  <a:schemeClr val="tx1"/>
                </a:solidFill>
                <a:latin typeface="+mj-lt"/>
                <a:cs typeface="Arial" pitchFamily="34" charset="0"/>
              </a:endParaRPr>
            </a:p>
          </p:txBody>
        </p:sp>
        <p:sp>
          <p:nvSpPr>
            <p:cNvPr id="22" name="Rectangle 2">
              <a:extLst>
                <a:ext uri="{FF2B5EF4-FFF2-40B4-BE49-F238E27FC236}">
                  <a16:creationId xmlns:a16="http://schemas.microsoft.com/office/drawing/2014/main" id="{BFA531CA-85C6-124A-8B0F-C1CA2A760323}"/>
                </a:ext>
              </a:extLst>
            </p:cNvPr>
            <p:cNvSpPr>
              <a:spLocks noChangeAspect="1"/>
            </p:cNvSpPr>
            <p:nvPr userDrawn="1"/>
          </p:nvSpPr>
          <p:spPr>
            <a:xfrm flipH="1" flipV="1">
              <a:off x="733144" y="5212231"/>
              <a:ext cx="274320" cy="126755"/>
            </a:xfrm>
            <a:custGeom>
              <a:avLst/>
              <a:gdLst/>
              <a:ahLst/>
              <a:cxnLst/>
              <a:rect l="l" t="t" r="r" b="b"/>
              <a:pathLst>
                <a:path w="386508" h="178593">
                  <a:moveTo>
                    <a:pt x="45719" y="0"/>
                  </a:moveTo>
                  <a:lnTo>
                    <a:pt x="302892" y="0"/>
                  </a:lnTo>
                  <a:lnTo>
                    <a:pt x="374603" y="0"/>
                  </a:lnTo>
                  <a:lnTo>
                    <a:pt x="386508" y="0"/>
                  </a:lnTo>
                  <a:lnTo>
                    <a:pt x="386508" y="178593"/>
                  </a:lnTo>
                  <a:lnTo>
                    <a:pt x="386507" y="178593"/>
                  </a:lnTo>
                  <a:lnTo>
                    <a:pt x="324234" y="178593"/>
                  </a:lnTo>
                  <a:lnTo>
                    <a:pt x="302892" y="178593"/>
                  </a:lnTo>
                  <a:lnTo>
                    <a:pt x="302892" y="85725"/>
                  </a:lnTo>
                  <a:lnTo>
                    <a:pt x="45719" y="85725"/>
                  </a:lnTo>
                  <a:lnTo>
                    <a:pt x="0" y="85725"/>
                  </a:lnTo>
                  <a:close/>
                </a:path>
              </a:pathLst>
            </a:custGeom>
            <a:solidFill>
              <a:srgbClr val="881946"/>
            </a:solidFill>
            <a:ln w="9525">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91440" rIns="182880" bIns="91440" numCol="1" spcCol="0" rtlCol="0" fromWordArt="0" anchor="t" anchorCtr="0" forceAA="0" compatLnSpc="1">
              <a:prstTxWarp prst="textNoShape">
                <a:avLst/>
              </a:prstTxWarp>
              <a:noAutofit/>
            </a:bodyPr>
            <a:lstStyle/>
            <a:p>
              <a:pPr marL="174625" indent="-174625">
                <a:buFont typeface="Arial" panose="020B0604020202020204" pitchFamily="34" charset="0"/>
                <a:buChar char="•"/>
              </a:pPr>
              <a:endParaRPr lang="en-CA" sz="1600">
                <a:solidFill>
                  <a:schemeClr val="tx1"/>
                </a:solidFill>
                <a:latin typeface="+mj-lt"/>
                <a:cs typeface="Arial" pitchFamily="34" charset="0"/>
              </a:endParaRPr>
            </a:p>
          </p:txBody>
        </p:sp>
      </p:grpSp>
      <p:sp>
        <p:nvSpPr>
          <p:cNvPr id="20" name="Rectangle 19">
            <a:extLst>
              <a:ext uri="{FF2B5EF4-FFF2-40B4-BE49-F238E27FC236}">
                <a16:creationId xmlns:a16="http://schemas.microsoft.com/office/drawing/2014/main" id="{D330D06E-9FD4-4B42-9546-12CDC51263D4}"/>
              </a:ext>
            </a:extLst>
          </p:cNvPr>
          <p:cNvSpPr/>
          <p:nvPr userDrawn="1"/>
        </p:nvSpPr>
        <p:spPr>
          <a:xfrm>
            <a:off x="16078" y="6165850"/>
            <a:ext cx="12192000" cy="692150"/>
          </a:xfrm>
          <a:prstGeom prst="rect">
            <a:avLst/>
          </a:prstGeom>
          <a:solidFill>
            <a:schemeClr val="bg1"/>
          </a:solidFill>
          <a:ln w="9525">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defTabSz="914400" rtl="0" eaLnBrk="1" latinLnBrk="0" hangingPunct="1">
              <a:lnSpc>
                <a:spcPct val="100000"/>
              </a:lnSpc>
              <a:spcBef>
                <a:spcPts val="0"/>
              </a:spcBef>
            </a:pPr>
            <a:endParaRPr lang="en-CA" sz="1600" kern="1200">
              <a:solidFill>
                <a:schemeClr val="tx1"/>
              </a:solidFill>
              <a:ea typeface="+mn-ea"/>
              <a:cs typeface="Arial" pitchFamily="34" charset="0"/>
            </a:endParaRPr>
          </a:p>
        </p:txBody>
      </p:sp>
      <p:sp>
        <p:nvSpPr>
          <p:cNvPr id="21" name="Picture Placeholder 4">
            <a:extLst>
              <a:ext uri="{FF2B5EF4-FFF2-40B4-BE49-F238E27FC236}">
                <a16:creationId xmlns:a16="http://schemas.microsoft.com/office/drawing/2014/main" id="{3F177AED-8C27-CF40-865F-9C24EE2859D7}"/>
              </a:ext>
            </a:extLst>
          </p:cNvPr>
          <p:cNvSpPr>
            <a:spLocks noGrp="1"/>
          </p:cNvSpPr>
          <p:nvPr>
            <p:ph type="pic" sz="quarter" idx="19" hasCustomPrompt="1"/>
          </p:nvPr>
        </p:nvSpPr>
        <p:spPr>
          <a:xfrm>
            <a:off x="4269587" y="6321805"/>
            <a:ext cx="3652828" cy="399402"/>
          </a:xfrm>
          <a:prstGeom prst="rect">
            <a:avLst/>
          </a:prstGeom>
        </p:spPr>
        <p:txBody>
          <a:bodyPr anchor="ctr">
            <a:noAutofit/>
          </a:bodyPr>
          <a:lstStyle>
            <a:lvl1pPr marL="0" indent="0" algn="ctr">
              <a:buNone/>
              <a:defRPr>
                <a:solidFill>
                  <a:srgbClr val="606060"/>
                </a:solidFill>
              </a:defRPr>
            </a:lvl1pPr>
          </a:lstStyle>
          <a:p>
            <a:r>
              <a:rPr lang="en-CA"/>
              <a:t>Click icon to add client logo</a:t>
            </a:r>
          </a:p>
        </p:txBody>
      </p:sp>
      <p:sp>
        <p:nvSpPr>
          <p:cNvPr id="13" name="Text Placeholder 3">
            <a:extLst>
              <a:ext uri="{FF2B5EF4-FFF2-40B4-BE49-F238E27FC236}">
                <a16:creationId xmlns:a16="http://schemas.microsoft.com/office/drawing/2014/main" id="{576E40FD-5C80-4E1A-B62F-6D1BC34F378C}"/>
              </a:ext>
            </a:extLst>
          </p:cNvPr>
          <p:cNvSpPr>
            <a:spLocks noGrp="1"/>
          </p:cNvSpPr>
          <p:nvPr>
            <p:ph type="body" sz="quarter" idx="20" hasCustomPrompt="1"/>
          </p:nvPr>
        </p:nvSpPr>
        <p:spPr>
          <a:xfrm>
            <a:off x="7906977" y="519930"/>
            <a:ext cx="2571262" cy="1254125"/>
          </a:xfrm>
          <a:prstGeom prst="rect">
            <a:avLst/>
          </a:prstGeom>
        </p:spPr>
        <p:txBody>
          <a:bodyPr/>
          <a:lstStyle>
            <a:lvl1pPr marL="0" indent="0">
              <a:buNone/>
              <a:defRPr i="1">
                <a:solidFill>
                  <a:schemeClr val="bg1"/>
                </a:solidFill>
              </a:defRPr>
            </a:lvl1pPr>
          </a:lstStyle>
          <a:p>
            <a:pPr lvl="0"/>
            <a:r>
              <a:rPr lang="en-CA"/>
              <a:t>To insert photo overlay, refer to instructions at end of deck</a:t>
            </a:r>
          </a:p>
        </p:txBody>
      </p:sp>
    </p:spTree>
    <p:extLst>
      <p:ext uri="{BB962C8B-B14F-4D97-AF65-F5344CB8AC3E}">
        <p14:creationId xmlns:p14="http://schemas.microsoft.com/office/powerpoint/2010/main" val="380426244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Section divider_yellow_client log">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custDataLst>
              <p:tags r:id="rId1"/>
            </p:custDataLst>
          </p:nvPr>
        </p:nvGraphicFramePr>
        <p:xfrm>
          <a:off x="2119" y="2118"/>
          <a:ext cx="2116" cy="2116"/>
        </p:xfrm>
        <a:graphic>
          <a:graphicData uri="http://schemas.openxmlformats.org/presentationml/2006/ole">
            <mc:AlternateContent xmlns:mc="http://schemas.openxmlformats.org/markup-compatibility/2006">
              <mc:Choice xmlns:v="urn:schemas-microsoft-com:vml" Requires="v">
                <p:oleObj name="think-cell Slide" r:id="rId3" imgW="383" imgH="385" progId="TCLayout.ActiveDocument.1">
                  <p:embed/>
                </p:oleObj>
              </mc:Choice>
              <mc:Fallback>
                <p:oleObj name="think-cell Slide" r:id="rId3" imgW="383" imgH="385" progId="TCLayout.ActiveDocument.1">
                  <p:embed/>
                  <p:pic>
                    <p:nvPicPr>
                      <p:cNvPr id="6" name="Object 5" hidden="1"/>
                      <p:cNvPicPr/>
                      <p:nvPr/>
                    </p:nvPicPr>
                    <p:blipFill>
                      <a:blip r:embed="rId4"/>
                      <a:stretch>
                        <a:fillRect/>
                      </a:stretch>
                    </p:blipFill>
                    <p:spPr>
                      <a:xfrm>
                        <a:off x="2119" y="2118"/>
                        <a:ext cx="2116" cy="2116"/>
                      </a:xfrm>
                      <a:prstGeom prst="rect">
                        <a:avLst/>
                      </a:prstGeom>
                    </p:spPr>
                  </p:pic>
                </p:oleObj>
              </mc:Fallback>
            </mc:AlternateContent>
          </a:graphicData>
        </a:graphic>
      </p:graphicFrame>
      <p:sp>
        <p:nvSpPr>
          <p:cNvPr id="14" name="Rectangle 13"/>
          <p:cNvSpPr>
            <a:spLocks/>
          </p:cNvSpPr>
          <p:nvPr userDrawn="1"/>
        </p:nvSpPr>
        <p:spPr>
          <a:xfrm>
            <a:off x="4233" y="0"/>
            <a:ext cx="12175922" cy="6858000"/>
          </a:xfrm>
          <a:prstGeom prst="rect">
            <a:avLst/>
          </a:prstGeom>
          <a:solidFill>
            <a:srgbClr val="F3B11C">
              <a:alpha val="89804"/>
            </a:srgbClr>
          </a:solidFill>
          <a:ln w="9525">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defTabSz="914400" rtl="0" eaLnBrk="1" latinLnBrk="0" hangingPunct="1">
              <a:lnSpc>
                <a:spcPct val="100000"/>
              </a:lnSpc>
              <a:spcBef>
                <a:spcPts val="0"/>
              </a:spcBef>
            </a:pPr>
            <a:endParaRPr lang="en-CA" sz="1600" kern="1200">
              <a:solidFill>
                <a:schemeClr val="tx1"/>
              </a:solidFill>
              <a:ea typeface="+mn-ea"/>
              <a:cs typeface="Arial" pitchFamily="34" charset="0"/>
            </a:endParaRPr>
          </a:p>
        </p:txBody>
      </p:sp>
      <p:sp>
        <p:nvSpPr>
          <p:cNvPr id="16" name="Text Placeholder 6"/>
          <p:cNvSpPr>
            <a:spLocks noGrp="1"/>
          </p:cNvSpPr>
          <p:nvPr>
            <p:ph type="body" sz="quarter" idx="13" hasCustomPrompt="1"/>
          </p:nvPr>
        </p:nvSpPr>
        <p:spPr>
          <a:xfrm>
            <a:off x="2813539" y="4130038"/>
            <a:ext cx="6564923" cy="215444"/>
          </a:xfrm>
          <a:prstGeom prst="rect">
            <a:avLst/>
          </a:prstGeom>
        </p:spPr>
        <p:txBody>
          <a:bodyPr wrap="square" anchor="t">
            <a:spAutoFit/>
          </a:bodyPr>
          <a:lstStyle>
            <a:lvl1pPr marL="0" indent="0" algn="ctr">
              <a:spcAft>
                <a:spcPts val="0"/>
              </a:spcAft>
              <a:buNone/>
              <a:defRPr sz="1400" cap="all" spc="300" baseline="0">
                <a:solidFill>
                  <a:schemeClr val="bg1"/>
                </a:solidFill>
              </a:defRPr>
            </a:lvl1pPr>
            <a:lvl2pPr>
              <a:defRPr/>
            </a:lvl2pPr>
            <a:lvl3pPr>
              <a:defRPr/>
            </a:lvl3pPr>
            <a:lvl4pPr>
              <a:defRPr/>
            </a:lvl4pPr>
            <a:lvl5pPr>
              <a:defRPr baseline="0"/>
            </a:lvl5pPr>
            <a:lvl6pPr>
              <a:defRPr baseline="0"/>
            </a:lvl6pPr>
            <a:lvl7pPr>
              <a:defRPr baseline="0"/>
            </a:lvl7pPr>
            <a:lvl8pPr>
              <a:defRPr/>
            </a:lvl8pPr>
            <a:lvl9pPr>
              <a:defRPr/>
            </a:lvl9pPr>
          </a:lstStyle>
          <a:p>
            <a:pPr lvl="0"/>
            <a:r>
              <a:rPr lang="en-CA"/>
              <a:t>Section one</a:t>
            </a:r>
          </a:p>
        </p:txBody>
      </p:sp>
      <p:sp>
        <p:nvSpPr>
          <p:cNvPr id="17" name="Text Placeholder 6"/>
          <p:cNvSpPr>
            <a:spLocks noGrp="1"/>
          </p:cNvSpPr>
          <p:nvPr>
            <p:ph type="body" sz="quarter" idx="14" hasCustomPrompt="1"/>
          </p:nvPr>
        </p:nvSpPr>
        <p:spPr>
          <a:xfrm>
            <a:off x="1312985" y="2022479"/>
            <a:ext cx="9566031" cy="1477328"/>
          </a:xfrm>
          <a:prstGeom prst="rect">
            <a:avLst/>
          </a:prstGeom>
        </p:spPr>
        <p:txBody>
          <a:bodyPr wrap="square" anchor="b">
            <a:spAutoFit/>
          </a:bodyPr>
          <a:lstStyle>
            <a:lvl1pPr marL="0" indent="0" algn="ctr">
              <a:buNone/>
              <a:defRPr sz="4800" baseline="0">
                <a:solidFill>
                  <a:schemeClr val="bg1"/>
                </a:solidFill>
                <a:latin typeface="Lato Light" panose="020F0302020204030203" pitchFamily="34" charset="0"/>
              </a:defRPr>
            </a:lvl1pPr>
            <a:lvl2pPr>
              <a:defRPr/>
            </a:lvl2pPr>
            <a:lvl3pPr>
              <a:defRPr/>
            </a:lvl3pPr>
            <a:lvl4pPr>
              <a:defRPr/>
            </a:lvl4pPr>
            <a:lvl5pPr>
              <a:defRPr baseline="0"/>
            </a:lvl5pPr>
            <a:lvl6pPr>
              <a:defRPr baseline="0"/>
            </a:lvl6pPr>
            <a:lvl7pPr>
              <a:defRPr baseline="0"/>
            </a:lvl7pPr>
            <a:lvl8pPr>
              <a:defRPr/>
            </a:lvl8pPr>
            <a:lvl9pPr>
              <a:defRPr/>
            </a:lvl9pPr>
          </a:lstStyle>
          <a:p>
            <a:pPr lvl="0"/>
            <a:r>
              <a:rPr lang="en-CA"/>
              <a:t>Section Title in Lato Light</a:t>
            </a:r>
            <a:br>
              <a:rPr lang="en-CA"/>
            </a:br>
            <a:r>
              <a:rPr lang="en-CA"/>
              <a:t>48 points</a:t>
            </a:r>
          </a:p>
        </p:txBody>
      </p:sp>
      <p:grpSp>
        <p:nvGrpSpPr>
          <p:cNvPr id="18" name="Group 17">
            <a:extLst>
              <a:ext uri="{FF2B5EF4-FFF2-40B4-BE49-F238E27FC236}">
                <a16:creationId xmlns:a16="http://schemas.microsoft.com/office/drawing/2014/main" id="{F21426C6-421F-C843-8E75-758EBA0C6474}"/>
              </a:ext>
            </a:extLst>
          </p:cNvPr>
          <p:cNvGrpSpPr/>
          <p:nvPr userDrawn="1"/>
        </p:nvGrpSpPr>
        <p:grpSpPr>
          <a:xfrm>
            <a:off x="856261" y="907813"/>
            <a:ext cx="10479479" cy="4421054"/>
            <a:chOff x="733144" y="917932"/>
            <a:chExt cx="8514577" cy="4421054"/>
          </a:xfrm>
        </p:grpSpPr>
        <p:sp>
          <p:nvSpPr>
            <p:cNvPr id="19" name="Rectangle 2">
              <a:extLst>
                <a:ext uri="{FF2B5EF4-FFF2-40B4-BE49-F238E27FC236}">
                  <a16:creationId xmlns:a16="http://schemas.microsoft.com/office/drawing/2014/main" id="{D47781E6-69B4-2C41-BC0D-98606BC3A887}"/>
                </a:ext>
              </a:extLst>
            </p:cNvPr>
            <p:cNvSpPr>
              <a:spLocks noChangeAspect="1"/>
            </p:cNvSpPr>
            <p:nvPr userDrawn="1"/>
          </p:nvSpPr>
          <p:spPr>
            <a:xfrm>
              <a:off x="8973401" y="917932"/>
              <a:ext cx="274320" cy="126755"/>
            </a:xfrm>
            <a:custGeom>
              <a:avLst/>
              <a:gdLst/>
              <a:ahLst/>
              <a:cxnLst/>
              <a:rect l="l" t="t" r="r" b="b"/>
              <a:pathLst>
                <a:path w="386508" h="178593">
                  <a:moveTo>
                    <a:pt x="45719" y="0"/>
                  </a:moveTo>
                  <a:lnTo>
                    <a:pt x="302892" y="0"/>
                  </a:lnTo>
                  <a:lnTo>
                    <a:pt x="374603" y="0"/>
                  </a:lnTo>
                  <a:lnTo>
                    <a:pt x="386508" y="0"/>
                  </a:lnTo>
                  <a:lnTo>
                    <a:pt x="386508" y="178593"/>
                  </a:lnTo>
                  <a:lnTo>
                    <a:pt x="386507" y="178593"/>
                  </a:lnTo>
                  <a:lnTo>
                    <a:pt x="324234" y="178593"/>
                  </a:lnTo>
                  <a:lnTo>
                    <a:pt x="302892" y="178593"/>
                  </a:lnTo>
                  <a:lnTo>
                    <a:pt x="302892" y="85725"/>
                  </a:lnTo>
                  <a:lnTo>
                    <a:pt x="45719" y="85725"/>
                  </a:lnTo>
                  <a:lnTo>
                    <a:pt x="0" y="85725"/>
                  </a:lnTo>
                  <a:close/>
                </a:path>
              </a:pathLst>
            </a:custGeom>
            <a:solidFill>
              <a:srgbClr val="881946"/>
            </a:solidFill>
            <a:ln w="9525">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91440" rIns="182880" bIns="91440" numCol="1" spcCol="0" rtlCol="0" fromWordArt="0" anchor="t" anchorCtr="0" forceAA="0" compatLnSpc="1">
              <a:prstTxWarp prst="textNoShape">
                <a:avLst/>
              </a:prstTxWarp>
              <a:noAutofit/>
            </a:bodyPr>
            <a:lstStyle/>
            <a:p>
              <a:pPr marL="174625" indent="-174625">
                <a:buFont typeface="Arial" panose="020B0604020202020204" pitchFamily="34" charset="0"/>
                <a:buChar char="•"/>
              </a:pPr>
              <a:endParaRPr lang="en-CA" sz="1600">
                <a:solidFill>
                  <a:schemeClr val="tx1"/>
                </a:solidFill>
                <a:latin typeface="+mj-lt"/>
                <a:cs typeface="Arial" pitchFamily="34" charset="0"/>
              </a:endParaRPr>
            </a:p>
          </p:txBody>
        </p:sp>
        <p:sp>
          <p:nvSpPr>
            <p:cNvPr id="22" name="Rectangle 2">
              <a:extLst>
                <a:ext uri="{FF2B5EF4-FFF2-40B4-BE49-F238E27FC236}">
                  <a16:creationId xmlns:a16="http://schemas.microsoft.com/office/drawing/2014/main" id="{BFA531CA-85C6-124A-8B0F-C1CA2A760323}"/>
                </a:ext>
              </a:extLst>
            </p:cNvPr>
            <p:cNvSpPr>
              <a:spLocks noChangeAspect="1"/>
            </p:cNvSpPr>
            <p:nvPr userDrawn="1"/>
          </p:nvSpPr>
          <p:spPr>
            <a:xfrm flipH="1" flipV="1">
              <a:off x="733144" y="5212231"/>
              <a:ext cx="274320" cy="126755"/>
            </a:xfrm>
            <a:custGeom>
              <a:avLst/>
              <a:gdLst/>
              <a:ahLst/>
              <a:cxnLst/>
              <a:rect l="l" t="t" r="r" b="b"/>
              <a:pathLst>
                <a:path w="386508" h="178593">
                  <a:moveTo>
                    <a:pt x="45719" y="0"/>
                  </a:moveTo>
                  <a:lnTo>
                    <a:pt x="302892" y="0"/>
                  </a:lnTo>
                  <a:lnTo>
                    <a:pt x="374603" y="0"/>
                  </a:lnTo>
                  <a:lnTo>
                    <a:pt x="386508" y="0"/>
                  </a:lnTo>
                  <a:lnTo>
                    <a:pt x="386508" y="178593"/>
                  </a:lnTo>
                  <a:lnTo>
                    <a:pt x="386507" y="178593"/>
                  </a:lnTo>
                  <a:lnTo>
                    <a:pt x="324234" y="178593"/>
                  </a:lnTo>
                  <a:lnTo>
                    <a:pt x="302892" y="178593"/>
                  </a:lnTo>
                  <a:lnTo>
                    <a:pt x="302892" y="85725"/>
                  </a:lnTo>
                  <a:lnTo>
                    <a:pt x="45719" y="85725"/>
                  </a:lnTo>
                  <a:lnTo>
                    <a:pt x="0" y="85725"/>
                  </a:lnTo>
                  <a:close/>
                </a:path>
              </a:pathLst>
            </a:custGeom>
            <a:solidFill>
              <a:srgbClr val="881946"/>
            </a:solidFill>
            <a:ln w="9525">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91440" rIns="182880" bIns="91440" numCol="1" spcCol="0" rtlCol="0" fromWordArt="0" anchor="t" anchorCtr="0" forceAA="0" compatLnSpc="1">
              <a:prstTxWarp prst="textNoShape">
                <a:avLst/>
              </a:prstTxWarp>
              <a:noAutofit/>
            </a:bodyPr>
            <a:lstStyle/>
            <a:p>
              <a:pPr marL="174625" indent="-174625">
                <a:buFont typeface="Arial" panose="020B0604020202020204" pitchFamily="34" charset="0"/>
                <a:buChar char="•"/>
              </a:pPr>
              <a:endParaRPr lang="en-CA" sz="1600">
                <a:solidFill>
                  <a:schemeClr val="tx1"/>
                </a:solidFill>
                <a:latin typeface="+mj-lt"/>
                <a:cs typeface="Arial" pitchFamily="34" charset="0"/>
              </a:endParaRPr>
            </a:p>
          </p:txBody>
        </p:sp>
      </p:grpSp>
      <p:sp>
        <p:nvSpPr>
          <p:cNvPr id="20" name="Rectangle 19">
            <a:extLst>
              <a:ext uri="{FF2B5EF4-FFF2-40B4-BE49-F238E27FC236}">
                <a16:creationId xmlns:a16="http://schemas.microsoft.com/office/drawing/2014/main" id="{D330D06E-9FD4-4B42-9546-12CDC51263D4}"/>
              </a:ext>
            </a:extLst>
          </p:cNvPr>
          <p:cNvSpPr/>
          <p:nvPr userDrawn="1"/>
        </p:nvSpPr>
        <p:spPr>
          <a:xfrm>
            <a:off x="0" y="6165850"/>
            <a:ext cx="12192000" cy="692150"/>
          </a:xfrm>
          <a:prstGeom prst="rect">
            <a:avLst/>
          </a:prstGeom>
          <a:solidFill>
            <a:schemeClr val="bg1"/>
          </a:solidFill>
          <a:ln w="9525">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defTabSz="914400" rtl="0" eaLnBrk="1" latinLnBrk="0" hangingPunct="1">
              <a:lnSpc>
                <a:spcPct val="100000"/>
              </a:lnSpc>
              <a:spcBef>
                <a:spcPts val="0"/>
              </a:spcBef>
            </a:pPr>
            <a:endParaRPr lang="en-CA" sz="1600" kern="1200">
              <a:solidFill>
                <a:schemeClr val="tx1"/>
              </a:solidFill>
              <a:ea typeface="+mn-ea"/>
              <a:cs typeface="Arial" pitchFamily="34" charset="0"/>
            </a:endParaRPr>
          </a:p>
        </p:txBody>
      </p:sp>
      <p:sp>
        <p:nvSpPr>
          <p:cNvPr id="21" name="Picture Placeholder 4">
            <a:extLst>
              <a:ext uri="{FF2B5EF4-FFF2-40B4-BE49-F238E27FC236}">
                <a16:creationId xmlns:a16="http://schemas.microsoft.com/office/drawing/2014/main" id="{3F177AED-8C27-CF40-865F-9C24EE2859D7}"/>
              </a:ext>
            </a:extLst>
          </p:cNvPr>
          <p:cNvSpPr>
            <a:spLocks noGrp="1"/>
          </p:cNvSpPr>
          <p:nvPr>
            <p:ph type="pic" sz="quarter" idx="19" hasCustomPrompt="1"/>
          </p:nvPr>
        </p:nvSpPr>
        <p:spPr>
          <a:xfrm>
            <a:off x="4269587" y="6321805"/>
            <a:ext cx="3652828" cy="399402"/>
          </a:xfrm>
          <a:prstGeom prst="rect">
            <a:avLst/>
          </a:prstGeom>
        </p:spPr>
        <p:txBody>
          <a:bodyPr anchor="ctr">
            <a:noAutofit/>
          </a:bodyPr>
          <a:lstStyle>
            <a:lvl1pPr marL="0" indent="0" algn="ctr">
              <a:buNone/>
              <a:defRPr>
                <a:solidFill>
                  <a:srgbClr val="606060"/>
                </a:solidFill>
              </a:defRPr>
            </a:lvl1pPr>
          </a:lstStyle>
          <a:p>
            <a:r>
              <a:rPr lang="en-CA"/>
              <a:t>Click icon to add client logo</a:t>
            </a:r>
          </a:p>
        </p:txBody>
      </p:sp>
      <p:sp>
        <p:nvSpPr>
          <p:cNvPr id="12" name="Text Placeholder 3">
            <a:extLst>
              <a:ext uri="{FF2B5EF4-FFF2-40B4-BE49-F238E27FC236}">
                <a16:creationId xmlns:a16="http://schemas.microsoft.com/office/drawing/2014/main" id="{8DF6073C-B13B-4941-9CFE-2D8460CB48E2}"/>
              </a:ext>
            </a:extLst>
          </p:cNvPr>
          <p:cNvSpPr>
            <a:spLocks noGrp="1"/>
          </p:cNvSpPr>
          <p:nvPr>
            <p:ph type="body" sz="quarter" idx="20" hasCustomPrompt="1"/>
          </p:nvPr>
        </p:nvSpPr>
        <p:spPr>
          <a:xfrm>
            <a:off x="7906977" y="519930"/>
            <a:ext cx="2571262" cy="1254125"/>
          </a:xfrm>
          <a:prstGeom prst="rect">
            <a:avLst/>
          </a:prstGeom>
        </p:spPr>
        <p:txBody>
          <a:bodyPr/>
          <a:lstStyle>
            <a:lvl1pPr marL="0" indent="0">
              <a:buNone/>
              <a:defRPr i="1">
                <a:solidFill>
                  <a:schemeClr val="bg1"/>
                </a:solidFill>
              </a:defRPr>
            </a:lvl1pPr>
          </a:lstStyle>
          <a:p>
            <a:pPr lvl="0"/>
            <a:r>
              <a:rPr lang="en-CA"/>
              <a:t>To insert photo overlay, refer to instructions at end of deck</a:t>
            </a:r>
          </a:p>
        </p:txBody>
      </p:sp>
    </p:spTree>
    <p:extLst>
      <p:ext uri="{BB962C8B-B14F-4D97-AF65-F5344CB8AC3E}">
        <p14:creationId xmlns:p14="http://schemas.microsoft.com/office/powerpoint/2010/main" val="4747651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Section divider_grey_client logo">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custDataLst>
              <p:tags r:id="rId1"/>
            </p:custDataLst>
          </p:nvPr>
        </p:nvGraphicFramePr>
        <p:xfrm>
          <a:off x="2119" y="2118"/>
          <a:ext cx="2116" cy="2116"/>
        </p:xfrm>
        <a:graphic>
          <a:graphicData uri="http://schemas.openxmlformats.org/presentationml/2006/ole">
            <mc:AlternateContent xmlns:mc="http://schemas.openxmlformats.org/markup-compatibility/2006">
              <mc:Choice xmlns:v="urn:schemas-microsoft-com:vml" Requires="v">
                <p:oleObj name="think-cell Slide" r:id="rId3" imgW="383" imgH="385" progId="TCLayout.ActiveDocument.1">
                  <p:embed/>
                </p:oleObj>
              </mc:Choice>
              <mc:Fallback>
                <p:oleObj name="think-cell Slide" r:id="rId3" imgW="383" imgH="385" progId="TCLayout.ActiveDocument.1">
                  <p:embed/>
                  <p:pic>
                    <p:nvPicPr>
                      <p:cNvPr id="6" name="Object 5" hidden="1"/>
                      <p:cNvPicPr/>
                      <p:nvPr/>
                    </p:nvPicPr>
                    <p:blipFill>
                      <a:blip r:embed="rId4"/>
                      <a:stretch>
                        <a:fillRect/>
                      </a:stretch>
                    </p:blipFill>
                    <p:spPr>
                      <a:xfrm>
                        <a:off x="2119" y="2118"/>
                        <a:ext cx="2116" cy="2116"/>
                      </a:xfrm>
                      <a:prstGeom prst="rect">
                        <a:avLst/>
                      </a:prstGeom>
                    </p:spPr>
                  </p:pic>
                </p:oleObj>
              </mc:Fallback>
            </mc:AlternateContent>
          </a:graphicData>
        </a:graphic>
      </p:graphicFrame>
      <p:sp>
        <p:nvSpPr>
          <p:cNvPr id="14" name="Rectangle 13"/>
          <p:cNvSpPr>
            <a:spLocks/>
          </p:cNvSpPr>
          <p:nvPr userDrawn="1"/>
        </p:nvSpPr>
        <p:spPr>
          <a:xfrm>
            <a:off x="0" y="0"/>
            <a:ext cx="12192000" cy="6858000"/>
          </a:xfrm>
          <a:prstGeom prst="rect">
            <a:avLst/>
          </a:prstGeom>
          <a:solidFill>
            <a:srgbClr val="918A87">
              <a:alpha val="89804"/>
            </a:srgbClr>
          </a:solidFill>
          <a:ln w="9525">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defTabSz="914400" rtl="0" eaLnBrk="1" latinLnBrk="0" hangingPunct="1">
              <a:lnSpc>
                <a:spcPct val="100000"/>
              </a:lnSpc>
              <a:spcBef>
                <a:spcPts val="0"/>
              </a:spcBef>
            </a:pPr>
            <a:endParaRPr lang="en-CA" sz="1600" kern="1200">
              <a:solidFill>
                <a:schemeClr val="tx1"/>
              </a:solidFill>
              <a:ea typeface="+mn-ea"/>
              <a:cs typeface="Arial" pitchFamily="34" charset="0"/>
            </a:endParaRPr>
          </a:p>
        </p:txBody>
      </p:sp>
      <p:sp>
        <p:nvSpPr>
          <p:cNvPr id="16" name="Text Placeholder 6"/>
          <p:cNvSpPr>
            <a:spLocks noGrp="1"/>
          </p:cNvSpPr>
          <p:nvPr>
            <p:ph type="body" sz="quarter" idx="13" hasCustomPrompt="1"/>
          </p:nvPr>
        </p:nvSpPr>
        <p:spPr>
          <a:xfrm>
            <a:off x="2813539" y="4130038"/>
            <a:ext cx="6564923" cy="215444"/>
          </a:xfrm>
          <a:prstGeom prst="rect">
            <a:avLst/>
          </a:prstGeom>
        </p:spPr>
        <p:txBody>
          <a:bodyPr wrap="square" anchor="t">
            <a:spAutoFit/>
          </a:bodyPr>
          <a:lstStyle>
            <a:lvl1pPr marL="0" indent="0" algn="ctr">
              <a:spcAft>
                <a:spcPts val="0"/>
              </a:spcAft>
              <a:buNone/>
              <a:defRPr sz="1400" cap="all" spc="300" baseline="0">
                <a:solidFill>
                  <a:schemeClr val="bg1"/>
                </a:solidFill>
              </a:defRPr>
            </a:lvl1pPr>
            <a:lvl2pPr>
              <a:defRPr/>
            </a:lvl2pPr>
            <a:lvl3pPr>
              <a:defRPr/>
            </a:lvl3pPr>
            <a:lvl4pPr>
              <a:defRPr/>
            </a:lvl4pPr>
            <a:lvl5pPr>
              <a:defRPr baseline="0"/>
            </a:lvl5pPr>
            <a:lvl6pPr>
              <a:defRPr baseline="0"/>
            </a:lvl6pPr>
            <a:lvl7pPr>
              <a:defRPr baseline="0"/>
            </a:lvl7pPr>
            <a:lvl8pPr>
              <a:defRPr/>
            </a:lvl8pPr>
            <a:lvl9pPr>
              <a:defRPr/>
            </a:lvl9pPr>
          </a:lstStyle>
          <a:p>
            <a:pPr lvl="0"/>
            <a:r>
              <a:rPr lang="en-CA"/>
              <a:t>Section one</a:t>
            </a:r>
          </a:p>
        </p:txBody>
      </p:sp>
      <p:sp>
        <p:nvSpPr>
          <p:cNvPr id="17" name="Text Placeholder 6"/>
          <p:cNvSpPr>
            <a:spLocks noGrp="1"/>
          </p:cNvSpPr>
          <p:nvPr>
            <p:ph type="body" sz="quarter" idx="14" hasCustomPrompt="1"/>
          </p:nvPr>
        </p:nvSpPr>
        <p:spPr>
          <a:xfrm>
            <a:off x="1312985" y="2022479"/>
            <a:ext cx="9566031" cy="1477328"/>
          </a:xfrm>
          <a:prstGeom prst="rect">
            <a:avLst/>
          </a:prstGeom>
        </p:spPr>
        <p:txBody>
          <a:bodyPr wrap="square" anchor="b">
            <a:spAutoFit/>
          </a:bodyPr>
          <a:lstStyle>
            <a:lvl1pPr marL="0" indent="0" algn="ctr">
              <a:buNone/>
              <a:defRPr sz="4800" baseline="0">
                <a:solidFill>
                  <a:schemeClr val="bg1"/>
                </a:solidFill>
                <a:latin typeface="Lato Light" panose="020F0302020204030203" pitchFamily="34" charset="0"/>
              </a:defRPr>
            </a:lvl1pPr>
            <a:lvl2pPr>
              <a:defRPr/>
            </a:lvl2pPr>
            <a:lvl3pPr>
              <a:defRPr/>
            </a:lvl3pPr>
            <a:lvl4pPr>
              <a:defRPr/>
            </a:lvl4pPr>
            <a:lvl5pPr>
              <a:defRPr baseline="0"/>
            </a:lvl5pPr>
            <a:lvl6pPr>
              <a:defRPr baseline="0"/>
            </a:lvl6pPr>
            <a:lvl7pPr>
              <a:defRPr baseline="0"/>
            </a:lvl7pPr>
            <a:lvl8pPr>
              <a:defRPr/>
            </a:lvl8pPr>
            <a:lvl9pPr>
              <a:defRPr/>
            </a:lvl9pPr>
          </a:lstStyle>
          <a:p>
            <a:pPr lvl="0"/>
            <a:r>
              <a:rPr lang="en-CA"/>
              <a:t>Section Title in Lato Light</a:t>
            </a:r>
            <a:br>
              <a:rPr lang="en-CA"/>
            </a:br>
            <a:r>
              <a:rPr lang="en-CA"/>
              <a:t>48 points</a:t>
            </a:r>
          </a:p>
        </p:txBody>
      </p:sp>
      <p:grpSp>
        <p:nvGrpSpPr>
          <p:cNvPr id="18" name="Group 17">
            <a:extLst>
              <a:ext uri="{FF2B5EF4-FFF2-40B4-BE49-F238E27FC236}">
                <a16:creationId xmlns:a16="http://schemas.microsoft.com/office/drawing/2014/main" id="{F21426C6-421F-C843-8E75-758EBA0C6474}"/>
              </a:ext>
            </a:extLst>
          </p:cNvPr>
          <p:cNvGrpSpPr/>
          <p:nvPr userDrawn="1"/>
        </p:nvGrpSpPr>
        <p:grpSpPr>
          <a:xfrm>
            <a:off x="856261" y="907813"/>
            <a:ext cx="10479479" cy="4421054"/>
            <a:chOff x="733144" y="917932"/>
            <a:chExt cx="8514577" cy="4421054"/>
          </a:xfrm>
        </p:grpSpPr>
        <p:sp>
          <p:nvSpPr>
            <p:cNvPr id="19" name="Rectangle 2">
              <a:extLst>
                <a:ext uri="{FF2B5EF4-FFF2-40B4-BE49-F238E27FC236}">
                  <a16:creationId xmlns:a16="http://schemas.microsoft.com/office/drawing/2014/main" id="{D47781E6-69B4-2C41-BC0D-98606BC3A887}"/>
                </a:ext>
              </a:extLst>
            </p:cNvPr>
            <p:cNvSpPr>
              <a:spLocks noChangeAspect="1"/>
            </p:cNvSpPr>
            <p:nvPr userDrawn="1"/>
          </p:nvSpPr>
          <p:spPr>
            <a:xfrm>
              <a:off x="8973401" y="917932"/>
              <a:ext cx="274320" cy="126755"/>
            </a:xfrm>
            <a:custGeom>
              <a:avLst/>
              <a:gdLst/>
              <a:ahLst/>
              <a:cxnLst/>
              <a:rect l="l" t="t" r="r" b="b"/>
              <a:pathLst>
                <a:path w="386508" h="178593">
                  <a:moveTo>
                    <a:pt x="45719" y="0"/>
                  </a:moveTo>
                  <a:lnTo>
                    <a:pt x="302892" y="0"/>
                  </a:lnTo>
                  <a:lnTo>
                    <a:pt x="374603" y="0"/>
                  </a:lnTo>
                  <a:lnTo>
                    <a:pt x="386508" y="0"/>
                  </a:lnTo>
                  <a:lnTo>
                    <a:pt x="386508" y="178593"/>
                  </a:lnTo>
                  <a:lnTo>
                    <a:pt x="386507" y="178593"/>
                  </a:lnTo>
                  <a:lnTo>
                    <a:pt x="324234" y="178593"/>
                  </a:lnTo>
                  <a:lnTo>
                    <a:pt x="302892" y="178593"/>
                  </a:lnTo>
                  <a:lnTo>
                    <a:pt x="302892" y="85725"/>
                  </a:lnTo>
                  <a:lnTo>
                    <a:pt x="45719" y="85725"/>
                  </a:lnTo>
                  <a:lnTo>
                    <a:pt x="0" y="85725"/>
                  </a:lnTo>
                  <a:close/>
                </a:path>
              </a:pathLst>
            </a:custGeom>
            <a:solidFill>
              <a:srgbClr val="881946"/>
            </a:solidFill>
            <a:ln w="9525">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91440" rIns="182880" bIns="91440" numCol="1" spcCol="0" rtlCol="0" fromWordArt="0" anchor="t" anchorCtr="0" forceAA="0" compatLnSpc="1">
              <a:prstTxWarp prst="textNoShape">
                <a:avLst/>
              </a:prstTxWarp>
              <a:noAutofit/>
            </a:bodyPr>
            <a:lstStyle/>
            <a:p>
              <a:pPr marL="174625" indent="-174625">
                <a:buFont typeface="Arial" panose="020B0604020202020204" pitchFamily="34" charset="0"/>
                <a:buChar char="•"/>
              </a:pPr>
              <a:endParaRPr lang="en-CA" sz="1600">
                <a:solidFill>
                  <a:schemeClr val="tx1"/>
                </a:solidFill>
                <a:latin typeface="+mj-lt"/>
                <a:cs typeface="Arial" pitchFamily="34" charset="0"/>
              </a:endParaRPr>
            </a:p>
          </p:txBody>
        </p:sp>
        <p:sp>
          <p:nvSpPr>
            <p:cNvPr id="22" name="Rectangle 2">
              <a:extLst>
                <a:ext uri="{FF2B5EF4-FFF2-40B4-BE49-F238E27FC236}">
                  <a16:creationId xmlns:a16="http://schemas.microsoft.com/office/drawing/2014/main" id="{BFA531CA-85C6-124A-8B0F-C1CA2A760323}"/>
                </a:ext>
              </a:extLst>
            </p:cNvPr>
            <p:cNvSpPr>
              <a:spLocks noChangeAspect="1"/>
            </p:cNvSpPr>
            <p:nvPr userDrawn="1"/>
          </p:nvSpPr>
          <p:spPr>
            <a:xfrm flipH="1" flipV="1">
              <a:off x="733144" y="5212231"/>
              <a:ext cx="274320" cy="126755"/>
            </a:xfrm>
            <a:custGeom>
              <a:avLst/>
              <a:gdLst/>
              <a:ahLst/>
              <a:cxnLst/>
              <a:rect l="l" t="t" r="r" b="b"/>
              <a:pathLst>
                <a:path w="386508" h="178593">
                  <a:moveTo>
                    <a:pt x="45719" y="0"/>
                  </a:moveTo>
                  <a:lnTo>
                    <a:pt x="302892" y="0"/>
                  </a:lnTo>
                  <a:lnTo>
                    <a:pt x="374603" y="0"/>
                  </a:lnTo>
                  <a:lnTo>
                    <a:pt x="386508" y="0"/>
                  </a:lnTo>
                  <a:lnTo>
                    <a:pt x="386508" y="178593"/>
                  </a:lnTo>
                  <a:lnTo>
                    <a:pt x="386507" y="178593"/>
                  </a:lnTo>
                  <a:lnTo>
                    <a:pt x="324234" y="178593"/>
                  </a:lnTo>
                  <a:lnTo>
                    <a:pt x="302892" y="178593"/>
                  </a:lnTo>
                  <a:lnTo>
                    <a:pt x="302892" y="85725"/>
                  </a:lnTo>
                  <a:lnTo>
                    <a:pt x="45719" y="85725"/>
                  </a:lnTo>
                  <a:lnTo>
                    <a:pt x="0" y="85725"/>
                  </a:lnTo>
                  <a:close/>
                </a:path>
              </a:pathLst>
            </a:custGeom>
            <a:solidFill>
              <a:srgbClr val="881946"/>
            </a:solidFill>
            <a:ln w="9525">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91440" rIns="182880" bIns="91440" numCol="1" spcCol="0" rtlCol="0" fromWordArt="0" anchor="t" anchorCtr="0" forceAA="0" compatLnSpc="1">
              <a:prstTxWarp prst="textNoShape">
                <a:avLst/>
              </a:prstTxWarp>
              <a:noAutofit/>
            </a:bodyPr>
            <a:lstStyle/>
            <a:p>
              <a:pPr marL="174625" indent="-174625">
                <a:buFont typeface="Arial" panose="020B0604020202020204" pitchFamily="34" charset="0"/>
                <a:buChar char="•"/>
              </a:pPr>
              <a:endParaRPr lang="en-CA" sz="1600">
                <a:solidFill>
                  <a:schemeClr val="tx1"/>
                </a:solidFill>
                <a:latin typeface="+mj-lt"/>
                <a:cs typeface="Arial" pitchFamily="34" charset="0"/>
              </a:endParaRPr>
            </a:p>
          </p:txBody>
        </p:sp>
      </p:grpSp>
      <p:sp>
        <p:nvSpPr>
          <p:cNvPr id="20" name="Rectangle 19">
            <a:extLst>
              <a:ext uri="{FF2B5EF4-FFF2-40B4-BE49-F238E27FC236}">
                <a16:creationId xmlns:a16="http://schemas.microsoft.com/office/drawing/2014/main" id="{D330D06E-9FD4-4B42-9546-12CDC51263D4}"/>
              </a:ext>
            </a:extLst>
          </p:cNvPr>
          <p:cNvSpPr/>
          <p:nvPr userDrawn="1"/>
        </p:nvSpPr>
        <p:spPr>
          <a:xfrm>
            <a:off x="0" y="6165850"/>
            <a:ext cx="12192000" cy="692150"/>
          </a:xfrm>
          <a:prstGeom prst="rect">
            <a:avLst/>
          </a:prstGeom>
          <a:solidFill>
            <a:schemeClr val="bg1"/>
          </a:solidFill>
          <a:ln w="9525">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defTabSz="914400" rtl="0" eaLnBrk="1" latinLnBrk="0" hangingPunct="1">
              <a:lnSpc>
                <a:spcPct val="100000"/>
              </a:lnSpc>
              <a:spcBef>
                <a:spcPts val="0"/>
              </a:spcBef>
            </a:pPr>
            <a:endParaRPr lang="en-CA" sz="1600" kern="1200">
              <a:solidFill>
                <a:schemeClr val="tx1"/>
              </a:solidFill>
              <a:ea typeface="+mn-ea"/>
              <a:cs typeface="Arial" pitchFamily="34" charset="0"/>
            </a:endParaRPr>
          </a:p>
        </p:txBody>
      </p:sp>
      <p:sp>
        <p:nvSpPr>
          <p:cNvPr id="21" name="Picture Placeholder 4">
            <a:extLst>
              <a:ext uri="{FF2B5EF4-FFF2-40B4-BE49-F238E27FC236}">
                <a16:creationId xmlns:a16="http://schemas.microsoft.com/office/drawing/2014/main" id="{3F177AED-8C27-CF40-865F-9C24EE2859D7}"/>
              </a:ext>
            </a:extLst>
          </p:cNvPr>
          <p:cNvSpPr>
            <a:spLocks noGrp="1"/>
          </p:cNvSpPr>
          <p:nvPr>
            <p:ph type="pic" sz="quarter" idx="19" hasCustomPrompt="1"/>
          </p:nvPr>
        </p:nvSpPr>
        <p:spPr>
          <a:xfrm>
            <a:off x="4269587" y="6321805"/>
            <a:ext cx="3652828" cy="399402"/>
          </a:xfrm>
          <a:prstGeom prst="rect">
            <a:avLst/>
          </a:prstGeom>
        </p:spPr>
        <p:txBody>
          <a:bodyPr anchor="ctr">
            <a:noAutofit/>
          </a:bodyPr>
          <a:lstStyle>
            <a:lvl1pPr marL="0" indent="0" algn="ctr">
              <a:buNone/>
              <a:defRPr>
                <a:solidFill>
                  <a:srgbClr val="606060"/>
                </a:solidFill>
              </a:defRPr>
            </a:lvl1pPr>
          </a:lstStyle>
          <a:p>
            <a:r>
              <a:rPr lang="en-CA"/>
              <a:t>Click icon to add client logo</a:t>
            </a:r>
          </a:p>
        </p:txBody>
      </p:sp>
      <p:sp>
        <p:nvSpPr>
          <p:cNvPr id="12" name="Text Placeholder 3">
            <a:extLst>
              <a:ext uri="{FF2B5EF4-FFF2-40B4-BE49-F238E27FC236}">
                <a16:creationId xmlns:a16="http://schemas.microsoft.com/office/drawing/2014/main" id="{C0F5E71D-FE01-4DBA-9BC5-503D9818A299}"/>
              </a:ext>
            </a:extLst>
          </p:cNvPr>
          <p:cNvSpPr>
            <a:spLocks noGrp="1"/>
          </p:cNvSpPr>
          <p:nvPr>
            <p:ph type="body" sz="quarter" idx="20" hasCustomPrompt="1"/>
          </p:nvPr>
        </p:nvSpPr>
        <p:spPr>
          <a:xfrm>
            <a:off x="7906977" y="519930"/>
            <a:ext cx="2571262" cy="1254125"/>
          </a:xfrm>
          <a:prstGeom prst="rect">
            <a:avLst/>
          </a:prstGeom>
        </p:spPr>
        <p:txBody>
          <a:bodyPr/>
          <a:lstStyle>
            <a:lvl1pPr marL="0" indent="0">
              <a:buNone/>
              <a:defRPr i="1">
                <a:solidFill>
                  <a:schemeClr val="bg1"/>
                </a:solidFill>
              </a:defRPr>
            </a:lvl1pPr>
          </a:lstStyle>
          <a:p>
            <a:pPr lvl="0"/>
            <a:r>
              <a:rPr lang="en-CA"/>
              <a:t>To insert photo overlay, refer to instructions at end of deck</a:t>
            </a:r>
          </a:p>
        </p:txBody>
      </p:sp>
    </p:spTree>
    <p:extLst>
      <p:ext uri="{BB962C8B-B14F-4D97-AF65-F5344CB8AC3E}">
        <p14:creationId xmlns:p14="http://schemas.microsoft.com/office/powerpoint/2010/main" val="358105945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Quote 1">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custDataLst>
              <p:tags r:id="rId1"/>
            </p:custDataLst>
          </p:nvPr>
        </p:nvGraphicFramePr>
        <p:xfrm>
          <a:off x="2119" y="2118"/>
          <a:ext cx="2116" cy="2116"/>
        </p:xfrm>
        <a:graphic>
          <a:graphicData uri="http://schemas.openxmlformats.org/presentationml/2006/ole">
            <mc:AlternateContent xmlns:mc="http://schemas.openxmlformats.org/markup-compatibility/2006">
              <mc:Choice xmlns:v="urn:schemas-microsoft-com:vml" Requires="v">
                <p:oleObj name="think-cell Slide" r:id="rId3" imgW="383" imgH="385" progId="TCLayout.ActiveDocument.1">
                  <p:embed/>
                </p:oleObj>
              </mc:Choice>
              <mc:Fallback>
                <p:oleObj name="think-cell Slide" r:id="rId3" imgW="383" imgH="385" progId="TCLayout.ActiveDocument.1">
                  <p:embed/>
                  <p:pic>
                    <p:nvPicPr>
                      <p:cNvPr id="6" name="Object 5" hidden="1"/>
                      <p:cNvPicPr/>
                      <p:nvPr/>
                    </p:nvPicPr>
                    <p:blipFill>
                      <a:blip r:embed="rId4"/>
                      <a:stretch>
                        <a:fillRect/>
                      </a:stretch>
                    </p:blipFill>
                    <p:spPr>
                      <a:xfrm>
                        <a:off x="2119" y="2118"/>
                        <a:ext cx="2116" cy="2116"/>
                      </a:xfrm>
                      <a:prstGeom prst="rect">
                        <a:avLst/>
                      </a:prstGeom>
                    </p:spPr>
                  </p:pic>
                </p:oleObj>
              </mc:Fallback>
            </mc:AlternateContent>
          </a:graphicData>
        </a:graphic>
      </p:graphicFrame>
      <p:sp>
        <p:nvSpPr>
          <p:cNvPr id="23" name="Rectangle 3"/>
          <p:cNvSpPr>
            <a:spLocks noChangeArrowheads="1"/>
          </p:cNvSpPr>
          <p:nvPr userDrawn="1"/>
        </p:nvSpPr>
        <p:spPr bwMode="gray">
          <a:xfrm>
            <a:off x="1" y="0"/>
            <a:ext cx="6425758" cy="6858000"/>
          </a:xfrm>
          <a:prstGeom prst="rect">
            <a:avLst/>
          </a:prstGeom>
          <a:solidFill>
            <a:schemeClr val="accent3">
              <a:alpha val="71000"/>
            </a:schemeClr>
          </a:solidFill>
          <a:ln w="9525">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defTabSz="914400">
              <a:lnSpc>
                <a:spcPct val="100000"/>
              </a:lnSpc>
              <a:spcBef>
                <a:spcPts val="0"/>
              </a:spcBef>
            </a:pPr>
            <a:endParaRPr lang="en-CA" sz="1600">
              <a:cs typeface="Arial" pitchFamily="34" charset="0"/>
            </a:endParaRPr>
          </a:p>
        </p:txBody>
      </p:sp>
      <p:grpSp>
        <p:nvGrpSpPr>
          <p:cNvPr id="20" name="Group 19">
            <a:extLst>
              <a:ext uri="{FF2B5EF4-FFF2-40B4-BE49-F238E27FC236}">
                <a16:creationId xmlns:a16="http://schemas.microsoft.com/office/drawing/2014/main" id="{15B1D498-EFEC-FF4D-B3C0-AB0DC1191F9D}"/>
              </a:ext>
            </a:extLst>
          </p:cNvPr>
          <p:cNvGrpSpPr/>
          <p:nvPr userDrawn="1"/>
        </p:nvGrpSpPr>
        <p:grpSpPr>
          <a:xfrm>
            <a:off x="680658" y="548347"/>
            <a:ext cx="4601989" cy="5741781"/>
            <a:chOff x="1002364" y="142913"/>
            <a:chExt cx="3739116" cy="5741781"/>
          </a:xfrm>
        </p:grpSpPr>
        <p:sp>
          <p:nvSpPr>
            <p:cNvPr id="21" name="Rectangle 2">
              <a:extLst>
                <a:ext uri="{FF2B5EF4-FFF2-40B4-BE49-F238E27FC236}">
                  <a16:creationId xmlns:a16="http://schemas.microsoft.com/office/drawing/2014/main" id="{4CFFFD26-1CDE-1743-B69E-B3B891424AF2}"/>
                </a:ext>
              </a:extLst>
            </p:cNvPr>
            <p:cNvSpPr/>
            <p:nvPr/>
          </p:nvSpPr>
          <p:spPr>
            <a:xfrm>
              <a:off x="4459747" y="142913"/>
              <a:ext cx="281733" cy="122379"/>
            </a:xfrm>
            <a:custGeom>
              <a:avLst/>
              <a:gdLst/>
              <a:ahLst/>
              <a:cxnLst/>
              <a:rect l="l" t="t" r="r" b="b"/>
              <a:pathLst>
                <a:path w="386508" h="178593">
                  <a:moveTo>
                    <a:pt x="45719" y="0"/>
                  </a:moveTo>
                  <a:lnTo>
                    <a:pt x="302892" y="0"/>
                  </a:lnTo>
                  <a:lnTo>
                    <a:pt x="374603" y="0"/>
                  </a:lnTo>
                  <a:lnTo>
                    <a:pt x="386508" y="0"/>
                  </a:lnTo>
                  <a:lnTo>
                    <a:pt x="386508" y="178593"/>
                  </a:lnTo>
                  <a:lnTo>
                    <a:pt x="386507" y="178593"/>
                  </a:lnTo>
                  <a:lnTo>
                    <a:pt x="324234" y="178593"/>
                  </a:lnTo>
                  <a:lnTo>
                    <a:pt x="302892" y="178593"/>
                  </a:lnTo>
                  <a:lnTo>
                    <a:pt x="302892" y="85725"/>
                  </a:lnTo>
                  <a:lnTo>
                    <a:pt x="45719" y="85725"/>
                  </a:lnTo>
                  <a:lnTo>
                    <a:pt x="0" y="85725"/>
                  </a:lnTo>
                  <a:close/>
                </a:path>
              </a:pathLst>
            </a:custGeom>
            <a:solidFill>
              <a:srgbClr val="881946"/>
            </a:solidFill>
            <a:ln w="9525">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91440" rIns="182880" bIns="91440" numCol="1" spcCol="0" rtlCol="0" fromWordArt="0" anchor="t" anchorCtr="0" forceAA="0" compatLnSpc="1">
              <a:prstTxWarp prst="textNoShape">
                <a:avLst/>
              </a:prstTxWarp>
              <a:noAutofit/>
            </a:bodyPr>
            <a:lstStyle/>
            <a:p>
              <a:pPr marL="174625" indent="-174625">
                <a:buFont typeface="Arial" panose="020B0604020202020204" pitchFamily="34" charset="0"/>
                <a:buChar char="•"/>
              </a:pPr>
              <a:endParaRPr lang="en-CA" sz="1600">
                <a:solidFill>
                  <a:schemeClr val="tx1"/>
                </a:solidFill>
                <a:latin typeface="+mj-lt"/>
                <a:cs typeface="Arial" pitchFamily="34" charset="0"/>
              </a:endParaRPr>
            </a:p>
          </p:txBody>
        </p:sp>
        <p:sp>
          <p:nvSpPr>
            <p:cNvPr id="22" name="Rectangle 2">
              <a:extLst>
                <a:ext uri="{FF2B5EF4-FFF2-40B4-BE49-F238E27FC236}">
                  <a16:creationId xmlns:a16="http://schemas.microsoft.com/office/drawing/2014/main" id="{823C5126-B40E-2E48-95DC-B0A5A28C4D37}"/>
                </a:ext>
              </a:extLst>
            </p:cNvPr>
            <p:cNvSpPr/>
            <p:nvPr/>
          </p:nvSpPr>
          <p:spPr>
            <a:xfrm rot="10800000">
              <a:off x="1002364" y="5762315"/>
              <a:ext cx="281733" cy="122379"/>
            </a:xfrm>
            <a:custGeom>
              <a:avLst/>
              <a:gdLst/>
              <a:ahLst/>
              <a:cxnLst/>
              <a:rect l="l" t="t" r="r" b="b"/>
              <a:pathLst>
                <a:path w="386508" h="178593">
                  <a:moveTo>
                    <a:pt x="45719" y="0"/>
                  </a:moveTo>
                  <a:lnTo>
                    <a:pt x="302892" y="0"/>
                  </a:lnTo>
                  <a:lnTo>
                    <a:pt x="374603" y="0"/>
                  </a:lnTo>
                  <a:lnTo>
                    <a:pt x="386508" y="0"/>
                  </a:lnTo>
                  <a:lnTo>
                    <a:pt x="386508" y="178593"/>
                  </a:lnTo>
                  <a:lnTo>
                    <a:pt x="386507" y="178593"/>
                  </a:lnTo>
                  <a:lnTo>
                    <a:pt x="324234" y="178593"/>
                  </a:lnTo>
                  <a:lnTo>
                    <a:pt x="302892" y="178593"/>
                  </a:lnTo>
                  <a:lnTo>
                    <a:pt x="302892" y="85725"/>
                  </a:lnTo>
                  <a:lnTo>
                    <a:pt x="45719" y="85725"/>
                  </a:lnTo>
                  <a:lnTo>
                    <a:pt x="0" y="85725"/>
                  </a:lnTo>
                  <a:close/>
                </a:path>
              </a:pathLst>
            </a:custGeom>
            <a:solidFill>
              <a:srgbClr val="881946"/>
            </a:solidFill>
            <a:ln w="9525">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91440" rIns="182880" bIns="91440" numCol="1" spcCol="0" rtlCol="0" fromWordArt="0" anchor="t" anchorCtr="0" forceAA="0" compatLnSpc="1">
              <a:prstTxWarp prst="textNoShape">
                <a:avLst/>
              </a:prstTxWarp>
              <a:noAutofit/>
            </a:bodyPr>
            <a:lstStyle/>
            <a:p>
              <a:pPr marL="174625" indent="-174625">
                <a:buFont typeface="Arial" panose="020B0604020202020204" pitchFamily="34" charset="0"/>
                <a:buChar char="•"/>
              </a:pPr>
              <a:endParaRPr lang="en-CA" sz="1600">
                <a:solidFill>
                  <a:schemeClr val="tx1"/>
                </a:solidFill>
                <a:latin typeface="+mj-lt"/>
                <a:cs typeface="Arial" pitchFamily="34" charset="0"/>
              </a:endParaRPr>
            </a:p>
          </p:txBody>
        </p:sp>
      </p:grpSp>
      <p:sp>
        <p:nvSpPr>
          <p:cNvPr id="24" name="Text Placeholder 6">
            <a:extLst>
              <a:ext uri="{FF2B5EF4-FFF2-40B4-BE49-F238E27FC236}">
                <a16:creationId xmlns:a16="http://schemas.microsoft.com/office/drawing/2014/main" id="{EC1B98EC-EB4B-1F47-B880-6ED819135600}"/>
              </a:ext>
            </a:extLst>
          </p:cNvPr>
          <p:cNvSpPr>
            <a:spLocks noGrp="1"/>
          </p:cNvSpPr>
          <p:nvPr>
            <p:ph type="body" sz="quarter" idx="17" hasCustomPrompt="1"/>
          </p:nvPr>
        </p:nvSpPr>
        <p:spPr>
          <a:xfrm>
            <a:off x="1209126" y="5014800"/>
            <a:ext cx="3545054" cy="190856"/>
          </a:xfrm>
          <a:prstGeom prst="rect">
            <a:avLst/>
          </a:prstGeom>
        </p:spPr>
        <p:txBody>
          <a:bodyPr wrap="square" anchor="t">
            <a:noAutofit/>
          </a:bodyPr>
          <a:lstStyle>
            <a:lvl1pPr marL="0" indent="0" algn="ctr">
              <a:buNone/>
              <a:defRPr sz="1600" i="0" cap="none" baseline="0">
                <a:solidFill>
                  <a:schemeClr val="bg1"/>
                </a:solidFill>
              </a:defRPr>
            </a:lvl1pPr>
            <a:lvl2pPr>
              <a:defRPr sz="1600">
                <a:solidFill>
                  <a:schemeClr val="bg1"/>
                </a:solidFill>
              </a:defRPr>
            </a:lvl2pPr>
            <a:lvl3pPr>
              <a:defRPr sz="1600">
                <a:solidFill>
                  <a:schemeClr val="bg1"/>
                </a:solidFill>
              </a:defRPr>
            </a:lvl3pPr>
            <a:lvl4pPr>
              <a:defRPr sz="1600">
                <a:solidFill>
                  <a:schemeClr val="bg1"/>
                </a:solidFill>
              </a:defRPr>
            </a:lvl4pPr>
            <a:lvl5pPr>
              <a:defRPr sz="1600" baseline="0">
                <a:solidFill>
                  <a:schemeClr val="bg1"/>
                </a:solidFill>
              </a:defRPr>
            </a:lvl5pPr>
            <a:lvl6pPr>
              <a:defRPr sz="1600" baseline="0">
                <a:solidFill>
                  <a:schemeClr val="bg1"/>
                </a:solidFill>
              </a:defRPr>
            </a:lvl6pPr>
            <a:lvl7pPr>
              <a:defRPr sz="1600" baseline="0">
                <a:solidFill>
                  <a:schemeClr val="bg1"/>
                </a:solidFill>
              </a:defRPr>
            </a:lvl7pPr>
            <a:lvl8pPr>
              <a:defRPr sz="1600">
                <a:solidFill>
                  <a:schemeClr val="bg1"/>
                </a:solidFill>
              </a:defRPr>
            </a:lvl8pPr>
            <a:lvl9pPr>
              <a:defRPr sz="1600">
                <a:solidFill>
                  <a:schemeClr val="bg1"/>
                </a:solidFill>
              </a:defRPr>
            </a:lvl9pPr>
          </a:lstStyle>
          <a:p>
            <a:pPr lvl="0"/>
            <a:r>
              <a:rPr lang="en-CA"/>
              <a:t>EILEEN MILES</a:t>
            </a:r>
          </a:p>
        </p:txBody>
      </p:sp>
      <p:sp>
        <p:nvSpPr>
          <p:cNvPr id="32" name="Text Placeholder 6">
            <a:extLst>
              <a:ext uri="{FF2B5EF4-FFF2-40B4-BE49-F238E27FC236}">
                <a16:creationId xmlns:a16="http://schemas.microsoft.com/office/drawing/2014/main" id="{3C4B1124-CD42-3F4A-9C72-A764B83056C4}"/>
              </a:ext>
            </a:extLst>
          </p:cNvPr>
          <p:cNvSpPr>
            <a:spLocks noGrp="1"/>
          </p:cNvSpPr>
          <p:nvPr>
            <p:ph type="body" sz="quarter" idx="13" hasCustomPrompt="1"/>
          </p:nvPr>
        </p:nvSpPr>
        <p:spPr>
          <a:xfrm>
            <a:off x="1209126" y="1718330"/>
            <a:ext cx="3545054" cy="2769989"/>
          </a:xfrm>
          <a:prstGeom prst="rect">
            <a:avLst/>
          </a:prstGeom>
        </p:spPr>
        <p:txBody>
          <a:bodyPr wrap="square" anchor="ctr">
            <a:spAutoFit/>
          </a:bodyPr>
          <a:lstStyle>
            <a:lvl1pPr marL="0" indent="0" algn="ctr">
              <a:buNone/>
              <a:defRPr sz="1800" i="1">
                <a:solidFill>
                  <a:schemeClr val="bg1"/>
                </a:solidFill>
                <a:latin typeface="Lato Light" panose="020F0302020204030203" pitchFamily="34" charset="0"/>
              </a:defRPr>
            </a:lvl1pPr>
            <a:lvl2pPr>
              <a:defRPr sz="1600">
                <a:solidFill>
                  <a:schemeClr val="bg1"/>
                </a:solidFill>
              </a:defRPr>
            </a:lvl2pPr>
            <a:lvl3pPr>
              <a:defRPr sz="1600">
                <a:solidFill>
                  <a:schemeClr val="bg1"/>
                </a:solidFill>
              </a:defRPr>
            </a:lvl3pPr>
            <a:lvl4pPr>
              <a:defRPr sz="1600">
                <a:solidFill>
                  <a:schemeClr val="bg1"/>
                </a:solidFill>
              </a:defRPr>
            </a:lvl4pPr>
            <a:lvl5pPr>
              <a:defRPr sz="1600" baseline="0">
                <a:solidFill>
                  <a:schemeClr val="bg1"/>
                </a:solidFill>
              </a:defRPr>
            </a:lvl5pPr>
            <a:lvl6pPr>
              <a:defRPr sz="1600" baseline="0">
                <a:solidFill>
                  <a:schemeClr val="bg1"/>
                </a:solidFill>
              </a:defRPr>
            </a:lvl6pPr>
            <a:lvl7pPr>
              <a:defRPr sz="1600" baseline="0">
                <a:solidFill>
                  <a:schemeClr val="bg1"/>
                </a:solidFill>
              </a:defRPr>
            </a:lvl7pPr>
            <a:lvl8pPr>
              <a:defRPr sz="1600">
                <a:solidFill>
                  <a:schemeClr val="bg1"/>
                </a:solidFill>
              </a:defRPr>
            </a:lvl8pPr>
            <a:lvl9pPr>
              <a:defRPr sz="1600">
                <a:solidFill>
                  <a:schemeClr val="bg1"/>
                </a:solidFill>
              </a:defRPr>
            </a:lvl9pPr>
          </a:lstStyle>
          <a:p>
            <a:pPr lvl="0"/>
            <a:r>
              <a:rPr lang="en-CA"/>
              <a:t>Lorem ipsum dolor sit amet, consectetuer adipiscing elit. Aenean commodo ligula eget dolor. Aenean massa. Cum sociis natoque penatibus et magnis dis parturient montes, nascetur ridiculus mus. Donec quam felis, ultricies nec, pellentesque eu, pretium quis, sem. Nulla consequat massa quis enim. Donec</a:t>
            </a:r>
          </a:p>
        </p:txBody>
      </p:sp>
      <p:sp>
        <p:nvSpPr>
          <p:cNvPr id="33" name="Text Placeholder 6">
            <a:extLst>
              <a:ext uri="{FF2B5EF4-FFF2-40B4-BE49-F238E27FC236}">
                <a16:creationId xmlns:a16="http://schemas.microsoft.com/office/drawing/2014/main" id="{5BBFB052-0B22-454A-ABB2-339A5481C7B8}"/>
              </a:ext>
            </a:extLst>
          </p:cNvPr>
          <p:cNvSpPr>
            <a:spLocks noGrp="1"/>
          </p:cNvSpPr>
          <p:nvPr>
            <p:ph type="body" sz="quarter" idx="18" hasCustomPrompt="1"/>
          </p:nvPr>
        </p:nvSpPr>
        <p:spPr>
          <a:xfrm>
            <a:off x="1209126" y="5243755"/>
            <a:ext cx="3545054" cy="190856"/>
          </a:xfrm>
          <a:prstGeom prst="rect">
            <a:avLst/>
          </a:prstGeom>
        </p:spPr>
        <p:txBody>
          <a:bodyPr wrap="square" anchor="t">
            <a:noAutofit/>
          </a:bodyPr>
          <a:lstStyle>
            <a:lvl1pPr marL="0" indent="0" algn="ctr">
              <a:buNone/>
              <a:defRPr sz="1200" i="1" cap="none" baseline="0">
                <a:solidFill>
                  <a:schemeClr val="bg1"/>
                </a:solidFill>
              </a:defRPr>
            </a:lvl1pPr>
            <a:lvl2pPr>
              <a:defRPr sz="1600">
                <a:solidFill>
                  <a:schemeClr val="bg1"/>
                </a:solidFill>
              </a:defRPr>
            </a:lvl2pPr>
            <a:lvl3pPr>
              <a:defRPr sz="1600">
                <a:solidFill>
                  <a:schemeClr val="bg1"/>
                </a:solidFill>
              </a:defRPr>
            </a:lvl3pPr>
            <a:lvl4pPr>
              <a:defRPr sz="1600">
                <a:solidFill>
                  <a:schemeClr val="bg1"/>
                </a:solidFill>
              </a:defRPr>
            </a:lvl4pPr>
            <a:lvl5pPr>
              <a:defRPr sz="1600" baseline="0">
                <a:solidFill>
                  <a:schemeClr val="bg1"/>
                </a:solidFill>
              </a:defRPr>
            </a:lvl5pPr>
            <a:lvl6pPr>
              <a:defRPr sz="1600" baseline="0">
                <a:solidFill>
                  <a:schemeClr val="bg1"/>
                </a:solidFill>
              </a:defRPr>
            </a:lvl6pPr>
            <a:lvl7pPr>
              <a:defRPr sz="1600" baseline="0">
                <a:solidFill>
                  <a:schemeClr val="bg1"/>
                </a:solidFill>
              </a:defRPr>
            </a:lvl7pPr>
            <a:lvl8pPr>
              <a:defRPr sz="1600">
                <a:solidFill>
                  <a:schemeClr val="bg1"/>
                </a:solidFill>
              </a:defRPr>
            </a:lvl8pPr>
            <a:lvl9pPr>
              <a:defRPr sz="1600">
                <a:solidFill>
                  <a:schemeClr val="bg1"/>
                </a:solidFill>
              </a:defRPr>
            </a:lvl9pPr>
          </a:lstStyle>
          <a:p>
            <a:pPr lvl="0"/>
            <a:r>
              <a:rPr lang="en-CA"/>
              <a:t>Research Lead</a:t>
            </a:r>
          </a:p>
        </p:txBody>
      </p:sp>
      <p:sp>
        <p:nvSpPr>
          <p:cNvPr id="29" name="Text Placeholder 3">
            <a:extLst>
              <a:ext uri="{FF2B5EF4-FFF2-40B4-BE49-F238E27FC236}">
                <a16:creationId xmlns:a16="http://schemas.microsoft.com/office/drawing/2014/main" id="{0FC381F7-367C-405E-AF5B-C4952BFC44E6}"/>
              </a:ext>
            </a:extLst>
          </p:cNvPr>
          <p:cNvSpPr>
            <a:spLocks noGrp="1"/>
          </p:cNvSpPr>
          <p:nvPr>
            <p:ph type="body" sz="quarter" idx="20" hasCustomPrompt="1"/>
          </p:nvPr>
        </p:nvSpPr>
        <p:spPr>
          <a:xfrm>
            <a:off x="8092830" y="1684422"/>
            <a:ext cx="3102092" cy="1451164"/>
          </a:xfrm>
          <a:prstGeom prst="rect">
            <a:avLst/>
          </a:prstGeom>
        </p:spPr>
        <p:txBody>
          <a:bodyPr/>
          <a:lstStyle>
            <a:lvl1pPr marL="0" indent="0">
              <a:buNone/>
              <a:defRPr i="1">
                <a:solidFill>
                  <a:srgbClr val="606060"/>
                </a:solidFill>
              </a:defRPr>
            </a:lvl1pPr>
          </a:lstStyle>
          <a:p>
            <a:pPr lvl="0"/>
            <a:r>
              <a:rPr lang="en-CA"/>
              <a:t>This slide requires a photo background. To insert a photo, refer to instructions at end of deck. This photo should be the size of the entire slide and sent to back.</a:t>
            </a:r>
          </a:p>
        </p:txBody>
      </p:sp>
      <p:sp>
        <p:nvSpPr>
          <p:cNvPr id="25" name="Rectangle 24">
            <a:extLst>
              <a:ext uri="{FF2B5EF4-FFF2-40B4-BE49-F238E27FC236}">
                <a16:creationId xmlns:a16="http://schemas.microsoft.com/office/drawing/2014/main" id="{3EBAC4BF-8EAB-434D-80FA-2666F2ED73AE}"/>
              </a:ext>
            </a:extLst>
          </p:cNvPr>
          <p:cNvSpPr/>
          <p:nvPr userDrawn="1"/>
        </p:nvSpPr>
        <p:spPr>
          <a:xfrm>
            <a:off x="11562530" y="6359076"/>
            <a:ext cx="629470" cy="498924"/>
          </a:xfrm>
          <a:prstGeom prst="rect">
            <a:avLst/>
          </a:prstGeom>
          <a:solidFill>
            <a:srgbClr val="8819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2100"/>
          </a:p>
        </p:txBody>
      </p:sp>
      <p:sp>
        <p:nvSpPr>
          <p:cNvPr id="26" name="Slide Number Placeholder 5">
            <a:extLst>
              <a:ext uri="{FF2B5EF4-FFF2-40B4-BE49-F238E27FC236}">
                <a16:creationId xmlns:a16="http://schemas.microsoft.com/office/drawing/2014/main" id="{CEDDC91D-2949-4686-B546-7A6016B97E7B}"/>
              </a:ext>
            </a:extLst>
          </p:cNvPr>
          <p:cNvSpPr>
            <a:spLocks noGrp="1"/>
          </p:cNvSpPr>
          <p:nvPr>
            <p:ph type="sldNum" sz="quarter" idx="4"/>
          </p:nvPr>
        </p:nvSpPr>
        <p:spPr bwMode="gray">
          <a:xfrm>
            <a:off x="11743978" y="6529864"/>
            <a:ext cx="280034" cy="153888"/>
          </a:xfrm>
          <a:prstGeom prst="rect">
            <a:avLst/>
          </a:prstGeom>
          <a:noFill/>
        </p:spPr>
        <p:txBody>
          <a:bodyPr vert="horz" wrap="square" lIns="0" tIns="0" rIns="0" bIns="0" rtlCol="0" anchor="ctr">
            <a:spAutoFit/>
          </a:bodyPr>
          <a:lstStyle>
            <a:lvl1pPr algn="ctr">
              <a:defRPr sz="1000">
                <a:solidFill>
                  <a:schemeClr val="bg1"/>
                </a:solidFill>
                <a:latin typeface="Lato" panose="020F0502020204030203" pitchFamily="34" charset="0"/>
                <a:cs typeface="Arial" pitchFamily="34" charset="0"/>
              </a:defRPr>
            </a:lvl1pPr>
          </a:lstStyle>
          <a:p>
            <a:fld id="{A90607E6-BCED-4FC1-A345-AB2A307AB80F}" type="slidenum">
              <a:rPr lang="en-CA" smtClean="0"/>
              <a:pPr/>
              <a:t>‹#›</a:t>
            </a:fld>
            <a:endParaRPr lang="en-CA"/>
          </a:p>
        </p:txBody>
      </p:sp>
      <p:pic>
        <p:nvPicPr>
          <p:cNvPr id="15" name="Picture 14">
            <a:extLst>
              <a:ext uri="{FF2B5EF4-FFF2-40B4-BE49-F238E27FC236}">
                <a16:creationId xmlns:a16="http://schemas.microsoft.com/office/drawing/2014/main" id="{6FFDA6B7-202F-46EC-B3D3-81DAF79A3ADD}"/>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10480621" y="6511926"/>
            <a:ext cx="869730" cy="215333"/>
          </a:xfrm>
          <a:prstGeom prst="rect">
            <a:avLst/>
          </a:prstGeom>
        </p:spPr>
      </p:pic>
    </p:spTree>
    <p:extLst>
      <p:ext uri="{BB962C8B-B14F-4D97-AF65-F5344CB8AC3E}">
        <p14:creationId xmlns:p14="http://schemas.microsoft.com/office/powerpoint/2010/main" val="399889857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Quote 2">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custDataLst>
              <p:tags r:id="rId1"/>
            </p:custDataLst>
          </p:nvPr>
        </p:nvGraphicFramePr>
        <p:xfrm>
          <a:off x="2119" y="2118"/>
          <a:ext cx="2116" cy="2116"/>
        </p:xfrm>
        <a:graphic>
          <a:graphicData uri="http://schemas.openxmlformats.org/presentationml/2006/ole">
            <mc:AlternateContent xmlns:mc="http://schemas.openxmlformats.org/markup-compatibility/2006">
              <mc:Choice xmlns:v="urn:schemas-microsoft-com:vml" Requires="v">
                <p:oleObj name="think-cell Slide" r:id="rId3" imgW="383" imgH="385" progId="TCLayout.ActiveDocument.1">
                  <p:embed/>
                </p:oleObj>
              </mc:Choice>
              <mc:Fallback>
                <p:oleObj name="think-cell Slide" r:id="rId3" imgW="383" imgH="385" progId="TCLayout.ActiveDocument.1">
                  <p:embed/>
                  <p:pic>
                    <p:nvPicPr>
                      <p:cNvPr id="6" name="Object 5" hidden="1"/>
                      <p:cNvPicPr/>
                      <p:nvPr/>
                    </p:nvPicPr>
                    <p:blipFill>
                      <a:blip r:embed="rId4"/>
                      <a:stretch>
                        <a:fillRect/>
                      </a:stretch>
                    </p:blipFill>
                    <p:spPr>
                      <a:xfrm>
                        <a:off x="2119" y="2118"/>
                        <a:ext cx="2116" cy="2116"/>
                      </a:xfrm>
                      <a:prstGeom prst="rect">
                        <a:avLst/>
                      </a:prstGeom>
                    </p:spPr>
                  </p:pic>
                </p:oleObj>
              </mc:Fallback>
            </mc:AlternateContent>
          </a:graphicData>
        </a:graphic>
      </p:graphicFrame>
      <p:sp>
        <p:nvSpPr>
          <p:cNvPr id="23" name="Rectangle 3"/>
          <p:cNvSpPr>
            <a:spLocks noChangeArrowheads="1"/>
          </p:cNvSpPr>
          <p:nvPr userDrawn="1"/>
        </p:nvSpPr>
        <p:spPr bwMode="gray">
          <a:xfrm>
            <a:off x="3" y="1857829"/>
            <a:ext cx="6645307" cy="3142340"/>
          </a:xfrm>
          <a:prstGeom prst="rect">
            <a:avLst/>
          </a:prstGeom>
          <a:solidFill>
            <a:srgbClr val="0889A8">
              <a:alpha val="89804"/>
            </a:srgbClr>
          </a:solidFill>
          <a:ln>
            <a:noFill/>
          </a:ln>
          <a:effectLst/>
        </p:spPr>
        <p:txBody>
          <a:bodyPr wrap="none" lIns="107287" tIns="53643" rIns="107287" bIns="53643" anchor="ctr"/>
          <a:lstStyle/>
          <a:p>
            <a:pPr algn="ctr"/>
            <a:endParaRPr lang="en-CA" sz="2100"/>
          </a:p>
        </p:txBody>
      </p:sp>
      <p:sp>
        <p:nvSpPr>
          <p:cNvPr id="27" name="Text Placeholder 6"/>
          <p:cNvSpPr>
            <a:spLocks noGrp="1"/>
          </p:cNvSpPr>
          <p:nvPr>
            <p:ph type="body" sz="quarter" idx="17" hasCustomPrompt="1"/>
          </p:nvPr>
        </p:nvSpPr>
        <p:spPr>
          <a:xfrm>
            <a:off x="661633" y="3677553"/>
            <a:ext cx="5345722" cy="246221"/>
          </a:xfrm>
          <a:prstGeom prst="rect">
            <a:avLst/>
          </a:prstGeom>
        </p:spPr>
        <p:txBody>
          <a:bodyPr wrap="square" anchor="t">
            <a:spAutoFit/>
          </a:bodyPr>
          <a:lstStyle>
            <a:lvl1pPr marL="0" indent="0" algn="ctr">
              <a:buNone/>
              <a:defRPr sz="1600" cap="all" baseline="0">
                <a:solidFill>
                  <a:schemeClr val="bg1"/>
                </a:solidFill>
              </a:defRPr>
            </a:lvl1pPr>
            <a:lvl2pPr>
              <a:defRPr sz="1600">
                <a:solidFill>
                  <a:schemeClr val="bg1"/>
                </a:solidFill>
              </a:defRPr>
            </a:lvl2pPr>
            <a:lvl3pPr>
              <a:defRPr sz="1600">
                <a:solidFill>
                  <a:schemeClr val="bg1"/>
                </a:solidFill>
              </a:defRPr>
            </a:lvl3pPr>
            <a:lvl4pPr>
              <a:defRPr sz="1600">
                <a:solidFill>
                  <a:schemeClr val="bg1"/>
                </a:solidFill>
              </a:defRPr>
            </a:lvl4pPr>
            <a:lvl5pPr>
              <a:defRPr sz="1600" baseline="0">
                <a:solidFill>
                  <a:schemeClr val="bg1"/>
                </a:solidFill>
              </a:defRPr>
            </a:lvl5pPr>
            <a:lvl6pPr>
              <a:defRPr sz="1600" baseline="0">
                <a:solidFill>
                  <a:schemeClr val="bg1"/>
                </a:solidFill>
              </a:defRPr>
            </a:lvl6pPr>
            <a:lvl7pPr>
              <a:defRPr sz="1600" baseline="0">
                <a:solidFill>
                  <a:schemeClr val="bg1"/>
                </a:solidFill>
              </a:defRPr>
            </a:lvl7pPr>
            <a:lvl8pPr>
              <a:defRPr sz="1600">
                <a:solidFill>
                  <a:schemeClr val="bg1"/>
                </a:solidFill>
              </a:defRPr>
            </a:lvl8pPr>
            <a:lvl9pPr>
              <a:defRPr sz="1600">
                <a:solidFill>
                  <a:schemeClr val="bg1"/>
                </a:solidFill>
              </a:defRPr>
            </a:lvl9pPr>
          </a:lstStyle>
          <a:p>
            <a:pPr lvl="0"/>
            <a:r>
              <a:rPr lang="en-CA"/>
              <a:t>Elineen miles</a:t>
            </a:r>
          </a:p>
        </p:txBody>
      </p:sp>
      <p:sp>
        <p:nvSpPr>
          <p:cNvPr id="28" name="Text Placeholder 6"/>
          <p:cNvSpPr>
            <a:spLocks noGrp="1"/>
          </p:cNvSpPr>
          <p:nvPr>
            <p:ph type="body" sz="quarter" idx="13" hasCustomPrompt="1"/>
          </p:nvPr>
        </p:nvSpPr>
        <p:spPr>
          <a:xfrm>
            <a:off x="1306569" y="2676828"/>
            <a:ext cx="4055847" cy="830997"/>
          </a:xfrm>
          <a:prstGeom prst="rect">
            <a:avLst/>
          </a:prstGeom>
        </p:spPr>
        <p:txBody>
          <a:bodyPr wrap="square" anchor="ctr">
            <a:spAutoFit/>
          </a:bodyPr>
          <a:lstStyle>
            <a:lvl1pPr marL="0" indent="0" algn="ctr">
              <a:buNone/>
              <a:defRPr sz="1800" i="1">
                <a:solidFill>
                  <a:schemeClr val="bg1"/>
                </a:solidFill>
                <a:latin typeface="Lato Light" panose="020F0302020204030203" pitchFamily="34" charset="0"/>
              </a:defRPr>
            </a:lvl1pPr>
            <a:lvl2pPr>
              <a:defRPr sz="1600">
                <a:solidFill>
                  <a:schemeClr val="bg1"/>
                </a:solidFill>
              </a:defRPr>
            </a:lvl2pPr>
            <a:lvl3pPr>
              <a:defRPr sz="1600">
                <a:solidFill>
                  <a:schemeClr val="bg1"/>
                </a:solidFill>
              </a:defRPr>
            </a:lvl3pPr>
            <a:lvl4pPr>
              <a:defRPr sz="1600">
                <a:solidFill>
                  <a:schemeClr val="bg1"/>
                </a:solidFill>
              </a:defRPr>
            </a:lvl4pPr>
            <a:lvl5pPr>
              <a:defRPr sz="1600" baseline="0">
                <a:solidFill>
                  <a:schemeClr val="bg1"/>
                </a:solidFill>
              </a:defRPr>
            </a:lvl5pPr>
            <a:lvl6pPr>
              <a:defRPr sz="1600" baseline="0">
                <a:solidFill>
                  <a:schemeClr val="bg1"/>
                </a:solidFill>
              </a:defRPr>
            </a:lvl6pPr>
            <a:lvl7pPr>
              <a:defRPr sz="1600" baseline="0">
                <a:solidFill>
                  <a:schemeClr val="bg1"/>
                </a:solidFill>
              </a:defRPr>
            </a:lvl7pPr>
            <a:lvl8pPr>
              <a:defRPr sz="1600">
                <a:solidFill>
                  <a:schemeClr val="bg1"/>
                </a:solidFill>
              </a:defRPr>
            </a:lvl8pPr>
            <a:lvl9pPr>
              <a:defRPr sz="1600">
                <a:solidFill>
                  <a:schemeClr val="bg1"/>
                </a:solidFill>
              </a:defRPr>
            </a:lvl9pPr>
          </a:lstStyle>
          <a:p>
            <a:pPr lvl="0"/>
            <a:r>
              <a:rPr lang="en-CA"/>
              <a:t>The most surprising user research result we received was data activate effective global an effective social .</a:t>
            </a:r>
          </a:p>
        </p:txBody>
      </p:sp>
      <p:sp>
        <p:nvSpPr>
          <p:cNvPr id="16" name="Text Placeholder 6">
            <a:extLst>
              <a:ext uri="{FF2B5EF4-FFF2-40B4-BE49-F238E27FC236}">
                <a16:creationId xmlns:a16="http://schemas.microsoft.com/office/drawing/2014/main" id="{E3C5E7F5-6E3D-4F4C-821C-55CB79D15E66}"/>
              </a:ext>
            </a:extLst>
          </p:cNvPr>
          <p:cNvSpPr>
            <a:spLocks noGrp="1"/>
          </p:cNvSpPr>
          <p:nvPr>
            <p:ph type="body" sz="quarter" idx="18" hasCustomPrompt="1"/>
          </p:nvPr>
        </p:nvSpPr>
        <p:spPr>
          <a:xfrm>
            <a:off x="661633" y="3971117"/>
            <a:ext cx="5345722" cy="184666"/>
          </a:xfrm>
          <a:prstGeom prst="rect">
            <a:avLst/>
          </a:prstGeom>
        </p:spPr>
        <p:txBody>
          <a:bodyPr wrap="square" anchor="t">
            <a:spAutoFit/>
          </a:bodyPr>
          <a:lstStyle>
            <a:lvl1pPr marL="0" indent="0" algn="ctr">
              <a:buNone/>
              <a:defRPr sz="1200" i="1" cap="none" baseline="0">
                <a:solidFill>
                  <a:schemeClr val="bg1"/>
                </a:solidFill>
              </a:defRPr>
            </a:lvl1pPr>
            <a:lvl2pPr>
              <a:defRPr sz="1600">
                <a:solidFill>
                  <a:schemeClr val="bg1"/>
                </a:solidFill>
              </a:defRPr>
            </a:lvl2pPr>
            <a:lvl3pPr>
              <a:defRPr sz="1600">
                <a:solidFill>
                  <a:schemeClr val="bg1"/>
                </a:solidFill>
              </a:defRPr>
            </a:lvl3pPr>
            <a:lvl4pPr>
              <a:defRPr sz="1600">
                <a:solidFill>
                  <a:schemeClr val="bg1"/>
                </a:solidFill>
              </a:defRPr>
            </a:lvl4pPr>
            <a:lvl5pPr>
              <a:defRPr sz="1600" baseline="0">
                <a:solidFill>
                  <a:schemeClr val="bg1"/>
                </a:solidFill>
              </a:defRPr>
            </a:lvl5pPr>
            <a:lvl6pPr>
              <a:defRPr sz="1600" baseline="0">
                <a:solidFill>
                  <a:schemeClr val="bg1"/>
                </a:solidFill>
              </a:defRPr>
            </a:lvl6pPr>
            <a:lvl7pPr>
              <a:defRPr sz="1600" baseline="0">
                <a:solidFill>
                  <a:schemeClr val="bg1"/>
                </a:solidFill>
              </a:defRPr>
            </a:lvl7pPr>
            <a:lvl8pPr>
              <a:defRPr sz="1600">
                <a:solidFill>
                  <a:schemeClr val="bg1"/>
                </a:solidFill>
              </a:defRPr>
            </a:lvl8pPr>
            <a:lvl9pPr>
              <a:defRPr sz="1600">
                <a:solidFill>
                  <a:schemeClr val="bg1"/>
                </a:solidFill>
              </a:defRPr>
            </a:lvl9pPr>
          </a:lstStyle>
          <a:p>
            <a:pPr lvl="0"/>
            <a:r>
              <a:rPr lang="en-CA"/>
              <a:t>Research Lead</a:t>
            </a:r>
          </a:p>
        </p:txBody>
      </p:sp>
      <p:grpSp>
        <p:nvGrpSpPr>
          <p:cNvPr id="21" name="Group 20">
            <a:extLst>
              <a:ext uri="{FF2B5EF4-FFF2-40B4-BE49-F238E27FC236}">
                <a16:creationId xmlns:a16="http://schemas.microsoft.com/office/drawing/2014/main" id="{F6ED5C05-07B8-AF42-9461-71375C78A8D5}"/>
              </a:ext>
            </a:extLst>
          </p:cNvPr>
          <p:cNvGrpSpPr/>
          <p:nvPr userDrawn="1"/>
        </p:nvGrpSpPr>
        <p:grpSpPr>
          <a:xfrm>
            <a:off x="488258" y="2284218"/>
            <a:ext cx="5607743" cy="2295023"/>
            <a:chOff x="-264140" y="968376"/>
            <a:chExt cx="4556291" cy="2295023"/>
          </a:xfrm>
        </p:grpSpPr>
        <p:sp>
          <p:nvSpPr>
            <p:cNvPr id="29" name="Rectangle 2">
              <a:extLst>
                <a:ext uri="{FF2B5EF4-FFF2-40B4-BE49-F238E27FC236}">
                  <a16:creationId xmlns:a16="http://schemas.microsoft.com/office/drawing/2014/main" id="{4A10F512-8530-0242-A648-ACEE9763CFC1}"/>
                </a:ext>
              </a:extLst>
            </p:cNvPr>
            <p:cNvSpPr/>
            <p:nvPr userDrawn="1"/>
          </p:nvSpPr>
          <p:spPr>
            <a:xfrm>
              <a:off x="4010418" y="968376"/>
              <a:ext cx="281733" cy="122379"/>
            </a:xfrm>
            <a:custGeom>
              <a:avLst/>
              <a:gdLst/>
              <a:ahLst/>
              <a:cxnLst/>
              <a:rect l="l" t="t" r="r" b="b"/>
              <a:pathLst>
                <a:path w="386508" h="178593">
                  <a:moveTo>
                    <a:pt x="45719" y="0"/>
                  </a:moveTo>
                  <a:lnTo>
                    <a:pt x="302892" y="0"/>
                  </a:lnTo>
                  <a:lnTo>
                    <a:pt x="374603" y="0"/>
                  </a:lnTo>
                  <a:lnTo>
                    <a:pt x="386508" y="0"/>
                  </a:lnTo>
                  <a:lnTo>
                    <a:pt x="386508" y="178593"/>
                  </a:lnTo>
                  <a:lnTo>
                    <a:pt x="386507" y="178593"/>
                  </a:lnTo>
                  <a:lnTo>
                    <a:pt x="324234" y="178593"/>
                  </a:lnTo>
                  <a:lnTo>
                    <a:pt x="302892" y="178593"/>
                  </a:lnTo>
                  <a:lnTo>
                    <a:pt x="302892" y="85725"/>
                  </a:lnTo>
                  <a:lnTo>
                    <a:pt x="45719" y="85725"/>
                  </a:lnTo>
                  <a:lnTo>
                    <a:pt x="0" y="85725"/>
                  </a:lnTo>
                  <a:close/>
                </a:path>
              </a:pathLst>
            </a:custGeom>
            <a:solidFill>
              <a:srgbClr val="881946"/>
            </a:solidFill>
            <a:ln w="9525">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91440" rIns="182880" bIns="91440" numCol="1" spcCol="0" rtlCol="0" fromWordArt="0" anchor="t" anchorCtr="0" forceAA="0" compatLnSpc="1">
              <a:prstTxWarp prst="textNoShape">
                <a:avLst/>
              </a:prstTxWarp>
              <a:noAutofit/>
            </a:bodyPr>
            <a:lstStyle/>
            <a:p>
              <a:pPr marL="174625" indent="-174625">
                <a:buFont typeface="Arial" panose="020B0604020202020204" pitchFamily="34" charset="0"/>
                <a:buChar char="•"/>
              </a:pPr>
              <a:endParaRPr lang="en-CA" sz="1600">
                <a:solidFill>
                  <a:schemeClr val="tx1"/>
                </a:solidFill>
                <a:latin typeface="+mj-lt"/>
                <a:cs typeface="Arial" pitchFamily="34" charset="0"/>
              </a:endParaRPr>
            </a:p>
          </p:txBody>
        </p:sp>
        <p:sp>
          <p:nvSpPr>
            <p:cNvPr id="30" name="Rectangle 2">
              <a:extLst>
                <a:ext uri="{FF2B5EF4-FFF2-40B4-BE49-F238E27FC236}">
                  <a16:creationId xmlns:a16="http://schemas.microsoft.com/office/drawing/2014/main" id="{C2642A8A-C6AD-2B46-8AE9-A5210E876310}"/>
                </a:ext>
              </a:extLst>
            </p:cNvPr>
            <p:cNvSpPr/>
            <p:nvPr userDrawn="1"/>
          </p:nvSpPr>
          <p:spPr>
            <a:xfrm flipH="1" flipV="1">
              <a:off x="-264140" y="3141020"/>
              <a:ext cx="281733" cy="122379"/>
            </a:xfrm>
            <a:custGeom>
              <a:avLst/>
              <a:gdLst/>
              <a:ahLst/>
              <a:cxnLst/>
              <a:rect l="l" t="t" r="r" b="b"/>
              <a:pathLst>
                <a:path w="386508" h="178593">
                  <a:moveTo>
                    <a:pt x="45719" y="0"/>
                  </a:moveTo>
                  <a:lnTo>
                    <a:pt x="302892" y="0"/>
                  </a:lnTo>
                  <a:lnTo>
                    <a:pt x="374603" y="0"/>
                  </a:lnTo>
                  <a:lnTo>
                    <a:pt x="386508" y="0"/>
                  </a:lnTo>
                  <a:lnTo>
                    <a:pt x="386508" y="178593"/>
                  </a:lnTo>
                  <a:lnTo>
                    <a:pt x="386507" y="178593"/>
                  </a:lnTo>
                  <a:lnTo>
                    <a:pt x="324234" y="178593"/>
                  </a:lnTo>
                  <a:lnTo>
                    <a:pt x="302892" y="178593"/>
                  </a:lnTo>
                  <a:lnTo>
                    <a:pt x="302892" y="85725"/>
                  </a:lnTo>
                  <a:lnTo>
                    <a:pt x="45719" y="85725"/>
                  </a:lnTo>
                  <a:lnTo>
                    <a:pt x="0" y="85725"/>
                  </a:lnTo>
                  <a:close/>
                </a:path>
              </a:pathLst>
            </a:custGeom>
            <a:solidFill>
              <a:srgbClr val="881946"/>
            </a:solidFill>
            <a:ln w="9525">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91440" rIns="182880" bIns="91440" numCol="1" spcCol="0" rtlCol="0" fromWordArt="0" anchor="t" anchorCtr="0" forceAA="0" compatLnSpc="1">
              <a:prstTxWarp prst="textNoShape">
                <a:avLst/>
              </a:prstTxWarp>
              <a:noAutofit/>
            </a:bodyPr>
            <a:lstStyle/>
            <a:p>
              <a:pPr marL="174625" indent="-174625">
                <a:buFont typeface="Arial" panose="020B0604020202020204" pitchFamily="34" charset="0"/>
                <a:buChar char="•"/>
              </a:pPr>
              <a:endParaRPr lang="en-CA" sz="1600">
                <a:solidFill>
                  <a:schemeClr val="tx1"/>
                </a:solidFill>
                <a:latin typeface="+mj-lt"/>
                <a:cs typeface="Arial" pitchFamily="34" charset="0"/>
              </a:endParaRPr>
            </a:p>
          </p:txBody>
        </p:sp>
      </p:grpSp>
      <p:sp>
        <p:nvSpPr>
          <p:cNvPr id="35" name="Text Placeholder 3">
            <a:extLst>
              <a:ext uri="{FF2B5EF4-FFF2-40B4-BE49-F238E27FC236}">
                <a16:creationId xmlns:a16="http://schemas.microsoft.com/office/drawing/2014/main" id="{5B43F7AA-49CD-454F-B114-8D3802E1331D}"/>
              </a:ext>
            </a:extLst>
          </p:cNvPr>
          <p:cNvSpPr>
            <a:spLocks noGrp="1"/>
          </p:cNvSpPr>
          <p:nvPr>
            <p:ph type="body" sz="quarter" idx="20" hasCustomPrompt="1"/>
          </p:nvPr>
        </p:nvSpPr>
        <p:spPr>
          <a:xfrm>
            <a:off x="8092830" y="1684422"/>
            <a:ext cx="3102092" cy="1451164"/>
          </a:xfrm>
          <a:prstGeom prst="rect">
            <a:avLst/>
          </a:prstGeom>
        </p:spPr>
        <p:txBody>
          <a:bodyPr/>
          <a:lstStyle>
            <a:lvl1pPr marL="0" indent="0">
              <a:buNone/>
              <a:defRPr i="1">
                <a:solidFill>
                  <a:srgbClr val="606060"/>
                </a:solidFill>
              </a:defRPr>
            </a:lvl1pPr>
          </a:lstStyle>
          <a:p>
            <a:pPr lvl="0"/>
            <a:r>
              <a:rPr lang="en-CA"/>
              <a:t>This slide requires a photo background. To insert a photo, refer to instructions at end of deck. This photo should be the size of the entire slide and sent to back.</a:t>
            </a:r>
          </a:p>
        </p:txBody>
      </p:sp>
      <p:sp>
        <p:nvSpPr>
          <p:cNvPr id="26" name="Rectangle 25">
            <a:extLst>
              <a:ext uri="{FF2B5EF4-FFF2-40B4-BE49-F238E27FC236}">
                <a16:creationId xmlns:a16="http://schemas.microsoft.com/office/drawing/2014/main" id="{D0D637D1-CB35-4962-9357-C3E1334E7EB7}"/>
              </a:ext>
            </a:extLst>
          </p:cNvPr>
          <p:cNvSpPr/>
          <p:nvPr userDrawn="1"/>
        </p:nvSpPr>
        <p:spPr>
          <a:xfrm>
            <a:off x="11562530" y="6359076"/>
            <a:ext cx="629470" cy="498924"/>
          </a:xfrm>
          <a:prstGeom prst="rect">
            <a:avLst/>
          </a:prstGeom>
          <a:solidFill>
            <a:srgbClr val="8819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2100"/>
          </a:p>
        </p:txBody>
      </p:sp>
      <p:sp>
        <p:nvSpPr>
          <p:cNvPr id="31" name="Slide Number Placeholder 5">
            <a:extLst>
              <a:ext uri="{FF2B5EF4-FFF2-40B4-BE49-F238E27FC236}">
                <a16:creationId xmlns:a16="http://schemas.microsoft.com/office/drawing/2014/main" id="{36181EE5-2BCD-419A-98C4-F02366AC204D}"/>
              </a:ext>
            </a:extLst>
          </p:cNvPr>
          <p:cNvSpPr>
            <a:spLocks noGrp="1"/>
          </p:cNvSpPr>
          <p:nvPr>
            <p:ph type="sldNum" sz="quarter" idx="4"/>
          </p:nvPr>
        </p:nvSpPr>
        <p:spPr bwMode="gray">
          <a:xfrm>
            <a:off x="11743978" y="6529864"/>
            <a:ext cx="280034" cy="153888"/>
          </a:xfrm>
          <a:prstGeom prst="rect">
            <a:avLst/>
          </a:prstGeom>
          <a:noFill/>
        </p:spPr>
        <p:txBody>
          <a:bodyPr vert="horz" wrap="square" lIns="0" tIns="0" rIns="0" bIns="0" rtlCol="0" anchor="ctr">
            <a:spAutoFit/>
          </a:bodyPr>
          <a:lstStyle>
            <a:lvl1pPr algn="ctr">
              <a:defRPr sz="1000">
                <a:solidFill>
                  <a:schemeClr val="bg1"/>
                </a:solidFill>
                <a:latin typeface="Lato" panose="020F0502020204030203" pitchFamily="34" charset="0"/>
                <a:cs typeface="Arial" pitchFamily="34" charset="0"/>
              </a:defRPr>
            </a:lvl1pPr>
          </a:lstStyle>
          <a:p>
            <a:fld id="{A90607E6-BCED-4FC1-A345-AB2A307AB80F}" type="slidenum">
              <a:rPr lang="en-CA" smtClean="0"/>
              <a:pPr/>
              <a:t>‹#›</a:t>
            </a:fld>
            <a:endParaRPr lang="en-CA"/>
          </a:p>
        </p:txBody>
      </p:sp>
      <p:pic>
        <p:nvPicPr>
          <p:cNvPr id="14" name="Picture 13">
            <a:extLst>
              <a:ext uri="{FF2B5EF4-FFF2-40B4-BE49-F238E27FC236}">
                <a16:creationId xmlns:a16="http://schemas.microsoft.com/office/drawing/2014/main" id="{807CA94C-2283-4EC8-8E37-5F9F9DD0F82B}"/>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10480621" y="6511926"/>
            <a:ext cx="869730" cy="215333"/>
          </a:xfrm>
          <a:prstGeom prst="rect">
            <a:avLst/>
          </a:prstGeom>
        </p:spPr>
      </p:pic>
    </p:spTree>
    <p:extLst>
      <p:ext uri="{BB962C8B-B14F-4D97-AF65-F5344CB8AC3E}">
        <p14:creationId xmlns:p14="http://schemas.microsoft.com/office/powerpoint/2010/main" val="7387043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7" y="274639"/>
            <a:ext cx="6901037" cy="826500"/>
          </a:xfrm>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DE1C4AF0-AB82-6346-890A-EF599C777360}" type="slidenum">
              <a:rPr lang="en-US" smtClean="0"/>
              <a:t>‹#›</a:t>
            </a:fld>
            <a:endParaRPr lang="en-US"/>
          </a:p>
        </p:txBody>
      </p:sp>
      <p:sp>
        <p:nvSpPr>
          <p:cNvPr id="6" name="Footer Placeholder 4"/>
          <p:cNvSpPr>
            <a:spLocks noGrp="1"/>
          </p:cNvSpPr>
          <p:nvPr>
            <p:ph type="ftr" sz="quarter" idx="3"/>
          </p:nvPr>
        </p:nvSpPr>
        <p:spPr>
          <a:xfrm>
            <a:off x="609600" y="5998384"/>
            <a:ext cx="3860800" cy="307761"/>
          </a:xfrm>
          <a:prstGeom prst="rect">
            <a:avLst/>
          </a:prstGeom>
        </p:spPr>
        <p:txBody>
          <a:bodyPr/>
          <a:lstStyle>
            <a:lvl1pPr>
              <a:defRPr sz="1900"/>
            </a:lvl1pPr>
          </a:lstStyle>
          <a:p>
            <a:endParaRPr lang="en-US"/>
          </a:p>
        </p:txBody>
      </p:sp>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603715" y="268983"/>
            <a:ext cx="3978684" cy="924224"/>
          </a:xfrm>
          <a:prstGeom prst="rect">
            <a:avLst/>
          </a:prstGeom>
        </p:spPr>
      </p:pic>
    </p:spTree>
    <p:extLst>
      <p:ext uri="{BB962C8B-B14F-4D97-AF65-F5344CB8AC3E}">
        <p14:creationId xmlns:p14="http://schemas.microsoft.com/office/powerpoint/2010/main" val="70183898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Quote 3">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custDataLst>
              <p:tags r:id="rId1"/>
            </p:custDataLst>
          </p:nvPr>
        </p:nvGraphicFramePr>
        <p:xfrm>
          <a:off x="2119" y="2118"/>
          <a:ext cx="2116" cy="2116"/>
        </p:xfrm>
        <a:graphic>
          <a:graphicData uri="http://schemas.openxmlformats.org/presentationml/2006/ole">
            <mc:AlternateContent xmlns:mc="http://schemas.openxmlformats.org/markup-compatibility/2006">
              <mc:Choice xmlns:v="urn:schemas-microsoft-com:vml" Requires="v">
                <p:oleObj name="think-cell Slide" r:id="rId3" imgW="383" imgH="385" progId="TCLayout.ActiveDocument.1">
                  <p:embed/>
                </p:oleObj>
              </mc:Choice>
              <mc:Fallback>
                <p:oleObj name="think-cell Slide" r:id="rId3" imgW="383" imgH="385" progId="TCLayout.ActiveDocument.1">
                  <p:embed/>
                  <p:pic>
                    <p:nvPicPr>
                      <p:cNvPr id="6" name="Object 5" hidden="1"/>
                      <p:cNvPicPr/>
                      <p:nvPr/>
                    </p:nvPicPr>
                    <p:blipFill>
                      <a:blip r:embed="rId4"/>
                      <a:stretch>
                        <a:fillRect/>
                      </a:stretch>
                    </p:blipFill>
                    <p:spPr>
                      <a:xfrm>
                        <a:off x="2119" y="2118"/>
                        <a:ext cx="2116" cy="2116"/>
                      </a:xfrm>
                      <a:prstGeom prst="rect">
                        <a:avLst/>
                      </a:prstGeom>
                    </p:spPr>
                  </p:pic>
                </p:oleObj>
              </mc:Fallback>
            </mc:AlternateContent>
          </a:graphicData>
        </a:graphic>
      </p:graphicFrame>
      <p:sp>
        <p:nvSpPr>
          <p:cNvPr id="5" name="Picture Placeholder 4">
            <a:extLst>
              <a:ext uri="{FF2B5EF4-FFF2-40B4-BE49-F238E27FC236}">
                <a16:creationId xmlns:a16="http://schemas.microsoft.com/office/drawing/2014/main" id="{D392FDA5-109A-4203-B56F-B7729509A115}"/>
              </a:ext>
            </a:extLst>
          </p:cNvPr>
          <p:cNvSpPr>
            <a:spLocks noGrp="1"/>
          </p:cNvSpPr>
          <p:nvPr>
            <p:ph type="pic" sz="quarter" idx="19"/>
          </p:nvPr>
        </p:nvSpPr>
        <p:spPr>
          <a:xfrm>
            <a:off x="0" y="-13063"/>
            <a:ext cx="5634892" cy="6858000"/>
          </a:xfrm>
          <a:prstGeom prst="rect">
            <a:avLst/>
          </a:prstGeom>
        </p:spPr>
        <p:txBody>
          <a:bodyPr/>
          <a:lstStyle>
            <a:lvl1pPr marL="0" indent="0">
              <a:buNone/>
              <a:defRPr/>
            </a:lvl1pPr>
          </a:lstStyle>
          <a:p>
            <a:r>
              <a:rPr lang="en-CA"/>
              <a:t>Click icon to add picture</a:t>
            </a:r>
          </a:p>
        </p:txBody>
      </p:sp>
      <p:sp>
        <p:nvSpPr>
          <p:cNvPr id="29" name="Rectangle 28">
            <a:extLst>
              <a:ext uri="{FF2B5EF4-FFF2-40B4-BE49-F238E27FC236}">
                <a16:creationId xmlns:a16="http://schemas.microsoft.com/office/drawing/2014/main" id="{3C91303B-B052-0B4F-9581-4618A74EC84D}"/>
              </a:ext>
            </a:extLst>
          </p:cNvPr>
          <p:cNvSpPr/>
          <p:nvPr userDrawn="1"/>
        </p:nvSpPr>
        <p:spPr>
          <a:xfrm>
            <a:off x="5627077" y="1"/>
            <a:ext cx="6564923" cy="6857999"/>
          </a:xfrm>
          <a:prstGeom prst="rect">
            <a:avLst/>
          </a:prstGeom>
          <a:solidFill>
            <a:schemeClr val="bg1"/>
          </a:solidFill>
          <a:ln w="9525">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defTabSz="914400" rtl="0" eaLnBrk="1" latinLnBrk="0" hangingPunct="1">
              <a:lnSpc>
                <a:spcPct val="100000"/>
              </a:lnSpc>
              <a:spcBef>
                <a:spcPts val="0"/>
              </a:spcBef>
            </a:pPr>
            <a:endParaRPr lang="en-CA" sz="1600" kern="1200">
              <a:solidFill>
                <a:schemeClr val="tx1"/>
              </a:solidFill>
              <a:ea typeface="+mn-ea"/>
              <a:cs typeface="Arial" pitchFamily="34" charset="0"/>
            </a:endParaRPr>
          </a:p>
        </p:txBody>
      </p:sp>
      <p:sp>
        <p:nvSpPr>
          <p:cNvPr id="28" name="Text Placeholder 6"/>
          <p:cNvSpPr>
            <a:spLocks noGrp="1"/>
          </p:cNvSpPr>
          <p:nvPr>
            <p:ph type="body" sz="quarter" idx="13" hasCustomPrompt="1"/>
          </p:nvPr>
        </p:nvSpPr>
        <p:spPr>
          <a:xfrm>
            <a:off x="7117557" y="1759136"/>
            <a:ext cx="3545054" cy="2492990"/>
          </a:xfrm>
          <a:prstGeom prst="rect">
            <a:avLst/>
          </a:prstGeom>
        </p:spPr>
        <p:txBody>
          <a:bodyPr wrap="square" anchor="ctr">
            <a:spAutoFit/>
          </a:bodyPr>
          <a:lstStyle>
            <a:lvl1pPr marL="0" indent="0" algn="ctr">
              <a:buNone/>
              <a:defRPr sz="1800" i="1">
                <a:solidFill>
                  <a:schemeClr val="tx1"/>
                </a:solidFill>
                <a:latin typeface="Lato Light" panose="020F0302020204030203" pitchFamily="34" charset="0"/>
              </a:defRPr>
            </a:lvl1pPr>
            <a:lvl2pPr>
              <a:defRPr sz="1600">
                <a:solidFill>
                  <a:schemeClr val="bg1"/>
                </a:solidFill>
              </a:defRPr>
            </a:lvl2pPr>
            <a:lvl3pPr>
              <a:defRPr sz="1600">
                <a:solidFill>
                  <a:schemeClr val="bg1"/>
                </a:solidFill>
              </a:defRPr>
            </a:lvl3pPr>
            <a:lvl4pPr>
              <a:defRPr sz="1600">
                <a:solidFill>
                  <a:schemeClr val="bg1"/>
                </a:solidFill>
              </a:defRPr>
            </a:lvl4pPr>
            <a:lvl5pPr>
              <a:defRPr sz="1600" baseline="0">
                <a:solidFill>
                  <a:schemeClr val="bg1"/>
                </a:solidFill>
              </a:defRPr>
            </a:lvl5pPr>
            <a:lvl6pPr>
              <a:defRPr sz="1600" baseline="0">
                <a:solidFill>
                  <a:schemeClr val="bg1"/>
                </a:solidFill>
              </a:defRPr>
            </a:lvl6pPr>
            <a:lvl7pPr>
              <a:defRPr sz="1600" baseline="0">
                <a:solidFill>
                  <a:schemeClr val="bg1"/>
                </a:solidFill>
              </a:defRPr>
            </a:lvl7pPr>
            <a:lvl8pPr>
              <a:defRPr sz="1600">
                <a:solidFill>
                  <a:schemeClr val="bg1"/>
                </a:solidFill>
              </a:defRPr>
            </a:lvl8pPr>
            <a:lvl9pPr>
              <a:defRPr sz="1600">
                <a:solidFill>
                  <a:schemeClr val="bg1"/>
                </a:solidFill>
              </a:defRPr>
            </a:lvl9pPr>
          </a:lstStyle>
          <a:p>
            <a:pPr lvl="0"/>
            <a:r>
              <a:rPr lang="en-CA"/>
              <a:t>Lorem ipsum dolor sit amet, consectetuer adipiscing elit. Aenean commodo ligula eget dolor. Aenean massa. Cum sociis natoque penatibus et magnis dis parturient montes, nascetur ridiculus mus. Donec quam felis, ultricies nec, pellentesque eu, pretium quis, sem. Nulla consequat </a:t>
            </a:r>
          </a:p>
        </p:txBody>
      </p:sp>
      <p:grpSp>
        <p:nvGrpSpPr>
          <p:cNvPr id="18" name="Group 17"/>
          <p:cNvGrpSpPr/>
          <p:nvPr userDrawn="1"/>
        </p:nvGrpSpPr>
        <p:grpSpPr>
          <a:xfrm>
            <a:off x="6612535" y="968375"/>
            <a:ext cx="4601989" cy="4921250"/>
            <a:chOff x="553035" y="968376"/>
            <a:chExt cx="3739116" cy="4921250"/>
          </a:xfrm>
        </p:grpSpPr>
        <p:sp>
          <p:nvSpPr>
            <p:cNvPr id="19" name="Rectangle 2"/>
            <p:cNvSpPr/>
            <p:nvPr userDrawn="1"/>
          </p:nvSpPr>
          <p:spPr>
            <a:xfrm>
              <a:off x="4010418" y="968376"/>
              <a:ext cx="281733" cy="122379"/>
            </a:xfrm>
            <a:custGeom>
              <a:avLst/>
              <a:gdLst/>
              <a:ahLst/>
              <a:cxnLst/>
              <a:rect l="l" t="t" r="r" b="b"/>
              <a:pathLst>
                <a:path w="386508" h="178593">
                  <a:moveTo>
                    <a:pt x="45719" y="0"/>
                  </a:moveTo>
                  <a:lnTo>
                    <a:pt x="302892" y="0"/>
                  </a:lnTo>
                  <a:lnTo>
                    <a:pt x="374603" y="0"/>
                  </a:lnTo>
                  <a:lnTo>
                    <a:pt x="386508" y="0"/>
                  </a:lnTo>
                  <a:lnTo>
                    <a:pt x="386508" y="178593"/>
                  </a:lnTo>
                  <a:lnTo>
                    <a:pt x="386507" y="178593"/>
                  </a:lnTo>
                  <a:lnTo>
                    <a:pt x="324234" y="178593"/>
                  </a:lnTo>
                  <a:lnTo>
                    <a:pt x="302892" y="178593"/>
                  </a:lnTo>
                  <a:lnTo>
                    <a:pt x="302892" y="85725"/>
                  </a:lnTo>
                  <a:lnTo>
                    <a:pt x="45719" y="85725"/>
                  </a:lnTo>
                  <a:lnTo>
                    <a:pt x="0" y="85725"/>
                  </a:lnTo>
                  <a:close/>
                </a:path>
              </a:pathLst>
            </a:custGeom>
            <a:solidFill>
              <a:srgbClr val="881946"/>
            </a:solidFill>
            <a:ln w="9525">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91440" rIns="182880" bIns="91440" numCol="1" spcCol="0" rtlCol="0" fromWordArt="0" anchor="t" anchorCtr="0" forceAA="0" compatLnSpc="1">
              <a:prstTxWarp prst="textNoShape">
                <a:avLst/>
              </a:prstTxWarp>
              <a:noAutofit/>
            </a:bodyPr>
            <a:lstStyle/>
            <a:p>
              <a:pPr marL="174625" indent="-174625">
                <a:buFont typeface="Arial" panose="020B0604020202020204" pitchFamily="34" charset="0"/>
                <a:buChar char="•"/>
              </a:pPr>
              <a:endParaRPr lang="en-CA" sz="1600">
                <a:solidFill>
                  <a:schemeClr val="tx1"/>
                </a:solidFill>
                <a:latin typeface="+mj-lt"/>
                <a:cs typeface="Arial" pitchFamily="34" charset="0"/>
              </a:endParaRPr>
            </a:p>
          </p:txBody>
        </p:sp>
        <p:sp>
          <p:nvSpPr>
            <p:cNvPr id="20" name="Rectangle 2"/>
            <p:cNvSpPr/>
            <p:nvPr userDrawn="1"/>
          </p:nvSpPr>
          <p:spPr>
            <a:xfrm flipH="1" flipV="1">
              <a:off x="553035" y="5767247"/>
              <a:ext cx="281733" cy="122379"/>
            </a:xfrm>
            <a:custGeom>
              <a:avLst/>
              <a:gdLst/>
              <a:ahLst/>
              <a:cxnLst/>
              <a:rect l="l" t="t" r="r" b="b"/>
              <a:pathLst>
                <a:path w="386508" h="178593">
                  <a:moveTo>
                    <a:pt x="45719" y="0"/>
                  </a:moveTo>
                  <a:lnTo>
                    <a:pt x="302892" y="0"/>
                  </a:lnTo>
                  <a:lnTo>
                    <a:pt x="374603" y="0"/>
                  </a:lnTo>
                  <a:lnTo>
                    <a:pt x="386508" y="0"/>
                  </a:lnTo>
                  <a:lnTo>
                    <a:pt x="386508" y="178593"/>
                  </a:lnTo>
                  <a:lnTo>
                    <a:pt x="386507" y="178593"/>
                  </a:lnTo>
                  <a:lnTo>
                    <a:pt x="324234" y="178593"/>
                  </a:lnTo>
                  <a:lnTo>
                    <a:pt x="302892" y="178593"/>
                  </a:lnTo>
                  <a:lnTo>
                    <a:pt x="302892" y="85725"/>
                  </a:lnTo>
                  <a:lnTo>
                    <a:pt x="45719" y="85725"/>
                  </a:lnTo>
                  <a:lnTo>
                    <a:pt x="0" y="85725"/>
                  </a:lnTo>
                  <a:close/>
                </a:path>
              </a:pathLst>
            </a:custGeom>
            <a:solidFill>
              <a:srgbClr val="881946"/>
            </a:solidFill>
            <a:ln w="9525">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91440" rIns="182880" bIns="91440" numCol="1" spcCol="0" rtlCol="0" fromWordArt="0" anchor="t" anchorCtr="0" forceAA="0" compatLnSpc="1">
              <a:prstTxWarp prst="textNoShape">
                <a:avLst/>
              </a:prstTxWarp>
              <a:noAutofit/>
            </a:bodyPr>
            <a:lstStyle/>
            <a:p>
              <a:pPr marL="174625" indent="-174625">
                <a:buFont typeface="Arial" panose="020B0604020202020204" pitchFamily="34" charset="0"/>
                <a:buChar char="•"/>
              </a:pPr>
              <a:endParaRPr lang="en-CA" sz="1600">
                <a:solidFill>
                  <a:schemeClr val="tx1"/>
                </a:solidFill>
                <a:latin typeface="+mj-lt"/>
                <a:cs typeface="Arial" pitchFamily="34" charset="0"/>
              </a:endParaRPr>
            </a:p>
          </p:txBody>
        </p:sp>
      </p:grpSp>
      <p:sp>
        <p:nvSpPr>
          <p:cNvPr id="14" name="Text Placeholder 6">
            <a:extLst>
              <a:ext uri="{FF2B5EF4-FFF2-40B4-BE49-F238E27FC236}">
                <a16:creationId xmlns:a16="http://schemas.microsoft.com/office/drawing/2014/main" id="{6C6013CF-FC78-40DA-8ADB-9ABF40333565}"/>
              </a:ext>
            </a:extLst>
          </p:cNvPr>
          <p:cNvSpPr>
            <a:spLocks noGrp="1"/>
          </p:cNvSpPr>
          <p:nvPr>
            <p:ph type="body" sz="quarter" idx="17" hasCustomPrompt="1"/>
          </p:nvPr>
        </p:nvSpPr>
        <p:spPr>
          <a:xfrm>
            <a:off x="7117557" y="4917107"/>
            <a:ext cx="3545054" cy="190856"/>
          </a:xfrm>
          <a:prstGeom prst="rect">
            <a:avLst/>
          </a:prstGeom>
        </p:spPr>
        <p:txBody>
          <a:bodyPr wrap="square" anchor="t">
            <a:noAutofit/>
          </a:bodyPr>
          <a:lstStyle>
            <a:lvl1pPr marL="0" indent="0" algn="ctr">
              <a:buNone/>
              <a:defRPr sz="1600" i="0" cap="none" baseline="0">
                <a:solidFill>
                  <a:schemeClr val="tx1"/>
                </a:solidFill>
              </a:defRPr>
            </a:lvl1pPr>
            <a:lvl2pPr>
              <a:defRPr sz="1600">
                <a:solidFill>
                  <a:schemeClr val="bg1"/>
                </a:solidFill>
              </a:defRPr>
            </a:lvl2pPr>
            <a:lvl3pPr>
              <a:defRPr sz="1600">
                <a:solidFill>
                  <a:schemeClr val="bg1"/>
                </a:solidFill>
              </a:defRPr>
            </a:lvl3pPr>
            <a:lvl4pPr>
              <a:defRPr sz="1600">
                <a:solidFill>
                  <a:schemeClr val="bg1"/>
                </a:solidFill>
              </a:defRPr>
            </a:lvl4pPr>
            <a:lvl5pPr>
              <a:defRPr sz="1600" baseline="0">
                <a:solidFill>
                  <a:schemeClr val="bg1"/>
                </a:solidFill>
              </a:defRPr>
            </a:lvl5pPr>
            <a:lvl6pPr>
              <a:defRPr sz="1600" baseline="0">
                <a:solidFill>
                  <a:schemeClr val="bg1"/>
                </a:solidFill>
              </a:defRPr>
            </a:lvl6pPr>
            <a:lvl7pPr>
              <a:defRPr sz="1600" baseline="0">
                <a:solidFill>
                  <a:schemeClr val="bg1"/>
                </a:solidFill>
              </a:defRPr>
            </a:lvl7pPr>
            <a:lvl8pPr>
              <a:defRPr sz="1600">
                <a:solidFill>
                  <a:schemeClr val="bg1"/>
                </a:solidFill>
              </a:defRPr>
            </a:lvl8pPr>
            <a:lvl9pPr>
              <a:defRPr sz="1600">
                <a:solidFill>
                  <a:schemeClr val="bg1"/>
                </a:solidFill>
              </a:defRPr>
            </a:lvl9pPr>
          </a:lstStyle>
          <a:p>
            <a:pPr lvl="0"/>
            <a:r>
              <a:rPr lang="en-CA"/>
              <a:t>EILEEN MILES</a:t>
            </a:r>
          </a:p>
        </p:txBody>
      </p:sp>
      <p:sp>
        <p:nvSpPr>
          <p:cNvPr id="17" name="Text Placeholder 6">
            <a:extLst>
              <a:ext uri="{FF2B5EF4-FFF2-40B4-BE49-F238E27FC236}">
                <a16:creationId xmlns:a16="http://schemas.microsoft.com/office/drawing/2014/main" id="{990FFE4D-0585-41B6-888F-F398547AA3E7}"/>
              </a:ext>
            </a:extLst>
          </p:cNvPr>
          <p:cNvSpPr>
            <a:spLocks noGrp="1"/>
          </p:cNvSpPr>
          <p:nvPr>
            <p:ph type="body" sz="quarter" idx="18" hasCustomPrompt="1"/>
          </p:nvPr>
        </p:nvSpPr>
        <p:spPr>
          <a:xfrm>
            <a:off x="7117557" y="5146062"/>
            <a:ext cx="3545054" cy="190856"/>
          </a:xfrm>
          <a:prstGeom prst="rect">
            <a:avLst/>
          </a:prstGeom>
        </p:spPr>
        <p:txBody>
          <a:bodyPr wrap="square" anchor="t">
            <a:noAutofit/>
          </a:bodyPr>
          <a:lstStyle>
            <a:lvl1pPr marL="0" indent="0" algn="ctr">
              <a:buNone/>
              <a:defRPr sz="1200" i="1" cap="none" baseline="0">
                <a:solidFill>
                  <a:schemeClr val="tx1"/>
                </a:solidFill>
              </a:defRPr>
            </a:lvl1pPr>
            <a:lvl2pPr>
              <a:defRPr sz="1600">
                <a:solidFill>
                  <a:schemeClr val="bg1"/>
                </a:solidFill>
              </a:defRPr>
            </a:lvl2pPr>
            <a:lvl3pPr>
              <a:defRPr sz="1600">
                <a:solidFill>
                  <a:schemeClr val="bg1"/>
                </a:solidFill>
              </a:defRPr>
            </a:lvl3pPr>
            <a:lvl4pPr>
              <a:defRPr sz="1600">
                <a:solidFill>
                  <a:schemeClr val="bg1"/>
                </a:solidFill>
              </a:defRPr>
            </a:lvl4pPr>
            <a:lvl5pPr>
              <a:defRPr sz="1600" baseline="0">
                <a:solidFill>
                  <a:schemeClr val="bg1"/>
                </a:solidFill>
              </a:defRPr>
            </a:lvl5pPr>
            <a:lvl6pPr>
              <a:defRPr sz="1600" baseline="0">
                <a:solidFill>
                  <a:schemeClr val="bg1"/>
                </a:solidFill>
              </a:defRPr>
            </a:lvl6pPr>
            <a:lvl7pPr>
              <a:defRPr sz="1600" baseline="0">
                <a:solidFill>
                  <a:schemeClr val="bg1"/>
                </a:solidFill>
              </a:defRPr>
            </a:lvl7pPr>
            <a:lvl8pPr>
              <a:defRPr sz="1600">
                <a:solidFill>
                  <a:schemeClr val="bg1"/>
                </a:solidFill>
              </a:defRPr>
            </a:lvl8pPr>
            <a:lvl9pPr>
              <a:defRPr sz="1600">
                <a:solidFill>
                  <a:schemeClr val="bg1"/>
                </a:solidFill>
              </a:defRPr>
            </a:lvl9pPr>
          </a:lstStyle>
          <a:p>
            <a:pPr lvl="0"/>
            <a:r>
              <a:rPr lang="en-CA"/>
              <a:t>Research Lead</a:t>
            </a:r>
          </a:p>
        </p:txBody>
      </p:sp>
      <p:sp>
        <p:nvSpPr>
          <p:cNvPr id="25" name="Text Placeholder 3">
            <a:extLst>
              <a:ext uri="{FF2B5EF4-FFF2-40B4-BE49-F238E27FC236}">
                <a16:creationId xmlns:a16="http://schemas.microsoft.com/office/drawing/2014/main" id="{CC3099CF-9242-480A-AF52-6C5D71F162EA}"/>
              </a:ext>
            </a:extLst>
          </p:cNvPr>
          <p:cNvSpPr>
            <a:spLocks noGrp="1"/>
          </p:cNvSpPr>
          <p:nvPr>
            <p:ph type="body" sz="quarter" idx="20" hasCustomPrompt="1"/>
          </p:nvPr>
        </p:nvSpPr>
        <p:spPr>
          <a:xfrm>
            <a:off x="1710099" y="1482138"/>
            <a:ext cx="2571262" cy="1254125"/>
          </a:xfrm>
          <a:prstGeom prst="rect">
            <a:avLst/>
          </a:prstGeom>
        </p:spPr>
        <p:txBody>
          <a:bodyPr/>
          <a:lstStyle>
            <a:lvl1pPr marL="0" indent="0">
              <a:buNone/>
              <a:defRPr i="1">
                <a:solidFill>
                  <a:srgbClr val="606060"/>
                </a:solidFill>
              </a:defRPr>
            </a:lvl1pPr>
          </a:lstStyle>
          <a:p>
            <a:pPr lvl="0"/>
            <a:r>
              <a:rPr lang="en-CA"/>
              <a:t>To insert photo overlay in the left hand side of the slide, refer to instructions at end of deck</a:t>
            </a:r>
          </a:p>
        </p:txBody>
      </p:sp>
      <p:sp>
        <p:nvSpPr>
          <p:cNvPr id="30" name="Rectangle 29">
            <a:extLst>
              <a:ext uri="{FF2B5EF4-FFF2-40B4-BE49-F238E27FC236}">
                <a16:creationId xmlns:a16="http://schemas.microsoft.com/office/drawing/2014/main" id="{1CA5E2EC-169B-41D8-AB4A-989D2A6ED05C}"/>
              </a:ext>
            </a:extLst>
          </p:cNvPr>
          <p:cNvSpPr/>
          <p:nvPr userDrawn="1"/>
        </p:nvSpPr>
        <p:spPr>
          <a:xfrm>
            <a:off x="11562530" y="6359076"/>
            <a:ext cx="629470" cy="498924"/>
          </a:xfrm>
          <a:prstGeom prst="rect">
            <a:avLst/>
          </a:prstGeom>
          <a:solidFill>
            <a:srgbClr val="8819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2100"/>
          </a:p>
        </p:txBody>
      </p:sp>
      <p:sp>
        <p:nvSpPr>
          <p:cNvPr id="31" name="Slide Number Placeholder 5">
            <a:extLst>
              <a:ext uri="{FF2B5EF4-FFF2-40B4-BE49-F238E27FC236}">
                <a16:creationId xmlns:a16="http://schemas.microsoft.com/office/drawing/2014/main" id="{9FE60C44-24BA-4E7D-BCF5-0722A2C83C61}"/>
              </a:ext>
            </a:extLst>
          </p:cNvPr>
          <p:cNvSpPr>
            <a:spLocks noGrp="1"/>
          </p:cNvSpPr>
          <p:nvPr>
            <p:ph type="sldNum" sz="quarter" idx="4"/>
          </p:nvPr>
        </p:nvSpPr>
        <p:spPr bwMode="gray">
          <a:xfrm>
            <a:off x="11743978" y="6529864"/>
            <a:ext cx="280034" cy="153888"/>
          </a:xfrm>
          <a:prstGeom prst="rect">
            <a:avLst/>
          </a:prstGeom>
          <a:noFill/>
        </p:spPr>
        <p:txBody>
          <a:bodyPr vert="horz" wrap="square" lIns="0" tIns="0" rIns="0" bIns="0" rtlCol="0" anchor="ctr">
            <a:spAutoFit/>
          </a:bodyPr>
          <a:lstStyle>
            <a:lvl1pPr algn="ctr">
              <a:defRPr sz="1000">
                <a:solidFill>
                  <a:schemeClr val="bg1"/>
                </a:solidFill>
                <a:latin typeface="Lato" panose="020F0502020204030203" pitchFamily="34" charset="0"/>
                <a:cs typeface="Arial" pitchFamily="34" charset="0"/>
              </a:defRPr>
            </a:lvl1pPr>
          </a:lstStyle>
          <a:p>
            <a:fld id="{A90607E6-BCED-4FC1-A345-AB2A307AB80F}" type="slidenum">
              <a:rPr lang="en-CA" smtClean="0"/>
              <a:pPr/>
              <a:t>‹#›</a:t>
            </a:fld>
            <a:endParaRPr lang="en-CA"/>
          </a:p>
        </p:txBody>
      </p:sp>
      <p:pic>
        <p:nvPicPr>
          <p:cNvPr id="15" name="Picture 14">
            <a:extLst>
              <a:ext uri="{FF2B5EF4-FFF2-40B4-BE49-F238E27FC236}">
                <a16:creationId xmlns:a16="http://schemas.microsoft.com/office/drawing/2014/main" id="{70E64DFA-24F7-456C-9965-EEC797C85A38}"/>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10480621" y="6511926"/>
            <a:ext cx="869730" cy="215333"/>
          </a:xfrm>
          <a:prstGeom prst="rect">
            <a:avLst/>
          </a:prstGeom>
        </p:spPr>
      </p:pic>
    </p:spTree>
    <p:extLst>
      <p:ext uri="{BB962C8B-B14F-4D97-AF65-F5344CB8AC3E}">
        <p14:creationId xmlns:p14="http://schemas.microsoft.com/office/powerpoint/2010/main" val="240920033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Quote 4">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custDataLst>
              <p:tags r:id="rId1"/>
            </p:custDataLst>
          </p:nvPr>
        </p:nvGraphicFramePr>
        <p:xfrm>
          <a:off x="2119" y="2118"/>
          <a:ext cx="2116" cy="2116"/>
        </p:xfrm>
        <a:graphic>
          <a:graphicData uri="http://schemas.openxmlformats.org/presentationml/2006/ole">
            <mc:AlternateContent xmlns:mc="http://schemas.openxmlformats.org/markup-compatibility/2006">
              <mc:Choice xmlns:v="urn:schemas-microsoft-com:vml" Requires="v">
                <p:oleObj name="think-cell Slide" r:id="rId3" imgW="383" imgH="385" progId="TCLayout.ActiveDocument.1">
                  <p:embed/>
                </p:oleObj>
              </mc:Choice>
              <mc:Fallback>
                <p:oleObj name="think-cell Slide" r:id="rId3" imgW="383" imgH="385" progId="TCLayout.ActiveDocument.1">
                  <p:embed/>
                  <p:pic>
                    <p:nvPicPr>
                      <p:cNvPr id="6" name="Object 5" hidden="1"/>
                      <p:cNvPicPr/>
                      <p:nvPr/>
                    </p:nvPicPr>
                    <p:blipFill>
                      <a:blip r:embed="rId4"/>
                      <a:stretch>
                        <a:fillRect/>
                      </a:stretch>
                    </p:blipFill>
                    <p:spPr>
                      <a:xfrm>
                        <a:off x="2119" y="2118"/>
                        <a:ext cx="2116" cy="2116"/>
                      </a:xfrm>
                      <a:prstGeom prst="rect">
                        <a:avLst/>
                      </a:prstGeom>
                    </p:spPr>
                  </p:pic>
                </p:oleObj>
              </mc:Fallback>
            </mc:AlternateContent>
          </a:graphicData>
        </a:graphic>
      </p:graphicFrame>
      <p:sp>
        <p:nvSpPr>
          <p:cNvPr id="16" name="Rectangle 15">
            <a:extLst>
              <a:ext uri="{FF2B5EF4-FFF2-40B4-BE49-F238E27FC236}">
                <a16:creationId xmlns:a16="http://schemas.microsoft.com/office/drawing/2014/main" id="{F7C31C83-38F3-E74C-B744-1DC01F909DF4}"/>
              </a:ext>
            </a:extLst>
          </p:cNvPr>
          <p:cNvSpPr/>
          <p:nvPr userDrawn="1"/>
        </p:nvSpPr>
        <p:spPr>
          <a:xfrm>
            <a:off x="-32016" y="4234"/>
            <a:ext cx="6027338" cy="6858000"/>
          </a:xfrm>
          <a:prstGeom prst="rect">
            <a:avLst/>
          </a:prstGeom>
          <a:solidFill>
            <a:srgbClr val="0889A8">
              <a:alpha val="89804"/>
            </a:srgbClr>
          </a:solidFill>
          <a:ln w="9525">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defTabSz="914400" rtl="0" eaLnBrk="1" latinLnBrk="0" hangingPunct="1">
              <a:lnSpc>
                <a:spcPct val="100000"/>
              </a:lnSpc>
              <a:spcBef>
                <a:spcPts val="0"/>
              </a:spcBef>
            </a:pPr>
            <a:endParaRPr lang="en-CA" sz="1600" kern="1200">
              <a:solidFill>
                <a:schemeClr val="tx1"/>
              </a:solidFill>
              <a:ea typeface="+mn-ea"/>
              <a:cs typeface="Arial" pitchFamily="34" charset="0"/>
            </a:endParaRPr>
          </a:p>
        </p:txBody>
      </p:sp>
      <p:sp>
        <p:nvSpPr>
          <p:cNvPr id="2" name="Rectangle 1">
            <a:extLst>
              <a:ext uri="{FF2B5EF4-FFF2-40B4-BE49-F238E27FC236}">
                <a16:creationId xmlns:a16="http://schemas.microsoft.com/office/drawing/2014/main" id="{16EA8F19-CE53-4F4B-B808-718A3862F72C}"/>
              </a:ext>
            </a:extLst>
          </p:cNvPr>
          <p:cNvSpPr/>
          <p:nvPr userDrawn="1"/>
        </p:nvSpPr>
        <p:spPr>
          <a:xfrm>
            <a:off x="5963306" y="1"/>
            <a:ext cx="6228694" cy="6857999"/>
          </a:xfrm>
          <a:prstGeom prst="rect">
            <a:avLst/>
          </a:prstGeom>
          <a:solidFill>
            <a:schemeClr val="bg1"/>
          </a:solidFill>
          <a:ln w="9525">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defTabSz="914400" rtl="0" eaLnBrk="1" latinLnBrk="0" hangingPunct="1">
              <a:lnSpc>
                <a:spcPct val="100000"/>
              </a:lnSpc>
              <a:spcBef>
                <a:spcPts val="0"/>
              </a:spcBef>
            </a:pPr>
            <a:endParaRPr lang="en-CA" sz="1600" kern="1200">
              <a:solidFill>
                <a:schemeClr val="tx1"/>
              </a:solidFill>
              <a:ea typeface="+mn-ea"/>
              <a:cs typeface="Arial" pitchFamily="34" charset="0"/>
            </a:endParaRPr>
          </a:p>
        </p:txBody>
      </p:sp>
      <p:grpSp>
        <p:nvGrpSpPr>
          <p:cNvPr id="30" name="Group 29">
            <a:extLst>
              <a:ext uri="{FF2B5EF4-FFF2-40B4-BE49-F238E27FC236}">
                <a16:creationId xmlns:a16="http://schemas.microsoft.com/office/drawing/2014/main" id="{B83B7BDD-34F6-6648-9F4C-E52667F15B16}"/>
              </a:ext>
            </a:extLst>
          </p:cNvPr>
          <p:cNvGrpSpPr/>
          <p:nvPr userDrawn="1"/>
        </p:nvGrpSpPr>
        <p:grpSpPr>
          <a:xfrm>
            <a:off x="680658" y="548347"/>
            <a:ext cx="4601989" cy="5741781"/>
            <a:chOff x="1002364" y="142913"/>
            <a:chExt cx="3739116" cy="5741781"/>
          </a:xfrm>
        </p:grpSpPr>
        <p:sp>
          <p:nvSpPr>
            <p:cNvPr id="31" name="Rectangle 2">
              <a:extLst>
                <a:ext uri="{FF2B5EF4-FFF2-40B4-BE49-F238E27FC236}">
                  <a16:creationId xmlns:a16="http://schemas.microsoft.com/office/drawing/2014/main" id="{EEDA74E6-F752-B545-944D-93FF7675575F}"/>
                </a:ext>
              </a:extLst>
            </p:cNvPr>
            <p:cNvSpPr/>
            <p:nvPr/>
          </p:nvSpPr>
          <p:spPr>
            <a:xfrm>
              <a:off x="4459747" y="142913"/>
              <a:ext cx="281733" cy="122379"/>
            </a:xfrm>
            <a:custGeom>
              <a:avLst/>
              <a:gdLst/>
              <a:ahLst/>
              <a:cxnLst/>
              <a:rect l="l" t="t" r="r" b="b"/>
              <a:pathLst>
                <a:path w="386508" h="178593">
                  <a:moveTo>
                    <a:pt x="45719" y="0"/>
                  </a:moveTo>
                  <a:lnTo>
                    <a:pt x="302892" y="0"/>
                  </a:lnTo>
                  <a:lnTo>
                    <a:pt x="374603" y="0"/>
                  </a:lnTo>
                  <a:lnTo>
                    <a:pt x="386508" y="0"/>
                  </a:lnTo>
                  <a:lnTo>
                    <a:pt x="386508" y="178593"/>
                  </a:lnTo>
                  <a:lnTo>
                    <a:pt x="386507" y="178593"/>
                  </a:lnTo>
                  <a:lnTo>
                    <a:pt x="324234" y="178593"/>
                  </a:lnTo>
                  <a:lnTo>
                    <a:pt x="302892" y="178593"/>
                  </a:lnTo>
                  <a:lnTo>
                    <a:pt x="302892" y="85725"/>
                  </a:lnTo>
                  <a:lnTo>
                    <a:pt x="45719" y="85725"/>
                  </a:lnTo>
                  <a:lnTo>
                    <a:pt x="0" y="85725"/>
                  </a:lnTo>
                  <a:close/>
                </a:path>
              </a:pathLst>
            </a:custGeom>
            <a:solidFill>
              <a:srgbClr val="881946"/>
            </a:solidFill>
            <a:ln w="9525">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91440" rIns="182880" bIns="91440" numCol="1" spcCol="0" rtlCol="0" fromWordArt="0" anchor="t" anchorCtr="0" forceAA="0" compatLnSpc="1">
              <a:prstTxWarp prst="textNoShape">
                <a:avLst/>
              </a:prstTxWarp>
              <a:noAutofit/>
            </a:bodyPr>
            <a:lstStyle/>
            <a:p>
              <a:pPr marL="174625" indent="-174625">
                <a:buFont typeface="Arial" panose="020B0604020202020204" pitchFamily="34" charset="0"/>
                <a:buChar char="•"/>
              </a:pPr>
              <a:endParaRPr lang="en-CA" sz="1600">
                <a:solidFill>
                  <a:schemeClr val="tx1"/>
                </a:solidFill>
                <a:latin typeface="+mj-lt"/>
                <a:cs typeface="Arial" pitchFamily="34" charset="0"/>
              </a:endParaRPr>
            </a:p>
          </p:txBody>
        </p:sp>
        <p:sp>
          <p:nvSpPr>
            <p:cNvPr id="32" name="Rectangle 2">
              <a:extLst>
                <a:ext uri="{FF2B5EF4-FFF2-40B4-BE49-F238E27FC236}">
                  <a16:creationId xmlns:a16="http://schemas.microsoft.com/office/drawing/2014/main" id="{3C57E902-7CD3-5841-AA9C-1DA8D6E8EE1D}"/>
                </a:ext>
              </a:extLst>
            </p:cNvPr>
            <p:cNvSpPr/>
            <p:nvPr/>
          </p:nvSpPr>
          <p:spPr>
            <a:xfrm rot="10800000">
              <a:off x="1002364" y="5762315"/>
              <a:ext cx="281733" cy="122379"/>
            </a:xfrm>
            <a:custGeom>
              <a:avLst/>
              <a:gdLst/>
              <a:ahLst/>
              <a:cxnLst/>
              <a:rect l="l" t="t" r="r" b="b"/>
              <a:pathLst>
                <a:path w="386508" h="178593">
                  <a:moveTo>
                    <a:pt x="45719" y="0"/>
                  </a:moveTo>
                  <a:lnTo>
                    <a:pt x="302892" y="0"/>
                  </a:lnTo>
                  <a:lnTo>
                    <a:pt x="374603" y="0"/>
                  </a:lnTo>
                  <a:lnTo>
                    <a:pt x="386508" y="0"/>
                  </a:lnTo>
                  <a:lnTo>
                    <a:pt x="386508" y="178593"/>
                  </a:lnTo>
                  <a:lnTo>
                    <a:pt x="386507" y="178593"/>
                  </a:lnTo>
                  <a:lnTo>
                    <a:pt x="324234" y="178593"/>
                  </a:lnTo>
                  <a:lnTo>
                    <a:pt x="302892" y="178593"/>
                  </a:lnTo>
                  <a:lnTo>
                    <a:pt x="302892" y="85725"/>
                  </a:lnTo>
                  <a:lnTo>
                    <a:pt x="45719" y="85725"/>
                  </a:lnTo>
                  <a:lnTo>
                    <a:pt x="0" y="85725"/>
                  </a:lnTo>
                  <a:close/>
                </a:path>
              </a:pathLst>
            </a:custGeom>
            <a:solidFill>
              <a:srgbClr val="881946"/>
            </a:solidFill>
            <a:ln w="9525">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91440" rIns="182880" bIns="91440" numCol="1" spcCol="0" rtlCol="0" fromWordArt="0" anchor="t" anchorCtr="0" forceAA="0" compatLnSpc="1">
              <a:prstTxWarp prst="textNoShape">
                <a:avLst/>
              </a:prstTxWarp>
              <a:noAutofit/>
            </a:bodyPr>
            <a:lstStyle/>
            <a:p>
              <a:pPr marL="174625" indent="-174625">
                <a:buFont typeface="Arial" panose="020B0604020202020204" pitchFamily="34" charset="0"/>
                <a:buChar char="•"/>
              </a:pPr>
              <a:endParaRPr lang="en-CA" sz="1600">
                <a:solidFill>
                  <a:schemeClr val="tx1"/>
                </a:solidFill>
                <a:latin typeface="+mj-lt"/>
                <a:cs typeface="Arial" pitchFamily="34" charset="0"/>
              </a:endParaRPr>
            </a:p>
          </p:txBody>
        </p:sp>
      </p:grpSp>
      <p:sp>
        <p:nvSpPr>
          <p:cNvPr id="10" name="Text Placeholder 6">
            <a:extLst>
              <a:ext uri="{FF2B5EF4-FFF2-40B4-BE49-F238E27FC236}">
                <a16:creationId xmlns:a16="http://schemas.microsoft.com/office/drawing/2014/main" id="{4B4A1781-A387-4D4E-8C99-4F93C2A8744C}"/>
              </a:ext>
            </a:extLst>
          </p:cNvPr>
          <p:cNvSpPr>
            <a:spLocks noGrp="1"/>
          </p:cNvSpPr>
          <p:nvPr>
            <p:ph type="body" sz="quarter" idx="17" hasCustomPrompt="1"/>
          </p:nvPr>
        </p:nvSpPr>
        <p:spPr>
          <a:xfrm>
            <a:off x="1209126" y="5014800"/>
            <a:ext cx="3545054" cy="190856"/>
          </a:xfrm>
          <a:prstGeom prst="rect">
            <a:avLst/>
          </a:prstGeom>
        </p:spPr>
        <p:txBody>
          <a:bodyPr wrap="square" anchor="t">
            <a:noAutofit/>
          </a:bodyPr>
          <a:lstStyle>
            <a:lvl1pPr marL="0" indent="0" algn="ctr">
              <a:buNone/>
              <a:defRPr sz="1600" i="0" cap="none" baseline="0">
                <a:solidFill>
                  <a:schemeClr val="bg1"/>
                </a:solidFill>
              </a:defRPr>
            </a:lvl1pPr>
            <a:lvl2pPr>
              <a:defRPr sz="1600">
                <a:solidFill>
                  <a:schemeClr val="bg1"/>
                </a:solidFill>
              </a:defRPr>
            </a:lvl2pPr>
            <a:lvl3pPr>
              <a:defRPr sz="1600">
                <a:solidFill>
                  <a:schemeClr val="bg1"/>
                </a:solidFill>
              </a:defRPr>
            </a:lvl3pPr>
            <a:lvl4pPr>
              <a:defRPr sz="1600">
                <a:solidFill>
                  <a:schemeClr val="bg1"/>
                </a:solidFill>
              </a:defRPr>
            </a:lvl4pPr>
            <a:lvl5pPr>
              <a:defRPr sz="1600" baseline="0">
                <a:solidFill>
                  <a:schemeClr val="bg1"/>
                </a:solidFill>
              </a:defRPr>
            </a:lvl5pPr>
            <a:lvl6pPr>
              <a:defRPr sz="1600" baseline="0">
                <a:solidFill>
                  <a:schemeClr val="bg1"/>
                </a:solidFill>
              </a:defRPr>
            </a:lvl6pPr>
            <a:lvl7pPr>
              <a:defRPr sz="1600" baseline="0">
                <a:solidFill>
                  <a:schemeClr val="bg1"/>
                </a:solidFill>
              </a:defRPr>
            </a:lvl7pPr>
            <a:lvl8pPr>
              <a:defRPr sz="1600">
                <a:solidFill>
                  <a:schemeClr val="bg1"/>
                </a:solidFill>
              </a:defRPr>
            </a:lvl8pPr>
            <a:lvl9pPr>
              <a:defRPr sz="1600">
                <a:solidFill>
                  <a:schemeClr val="bg1"/>
                </a:solidFill>
              </a:defRPr>
            </a:lvl9pPr>
          </a:lstStyle>
          <a:p>
            <a:pPr lvl="0"/>
            <a:r>
              <a:rPr lang="en-CA"/>
              <a:t>EILEEN MILES</a:t>
            </a:r>
          </a:p>
        </p:txBody>
      </p:sp>
      <p:sp>
        <p:nvSpPr>
          <p:cNvPr id="11" name="Text Placeholder 6">
            <a:extLst>
              <a:ext uri="{FF2B5EF4-FFF2-40B4-BE49-F238E27FC236}">
                <a16:creationId xmlns:a16="http://schemas.microsoft.com/office/drawing/2014/main" id="{BEADDFE3-86E5-144A-BE2D-414353F15921}"/>
              </a:ext>
            </a:extLst>
          </p:cNvPr>
          <p:cNvSpPr>
            <a:spLocks noGrp="1"/>
          </p:cNvSpPr>
          <p:nvPr>
            <p:ph type="body" sz="quarter" idx="13" hasCustomPrompt="1"/>
          </p:nvPr>
        </p:nvSpPr>
        <p:spPr>
          <a:xfrm>
            <a:off x="1209126" y="1718330"/>
            <a:ext cx="3545054" cy="2769989"/>
          </a:xfrm>
          <a:prstGeom prst="rect">
            <a:avLst/>
          </a:prstGeom>
        </p:spPr>
        <p:txBody>
          <a:bodyPr wrap="square" anchor="ctr">
            <a:spAutoFit/>
          </a:bodyPr>
          <a:lstStyle>
            <a:lvl1pPr marL="0" indent="0" algn="ctr">
              <a:buNone/>
              <a:defRPr sz="1800" i="1">
                <a:solidFill>
                  <a:schemeClr val="bg1"/>
                </a:solidFill>
                <a:latin typeface="Lato Light" panose="020F0302020204030203" pitchFamily="34" charset="0"/>
              </a:defRPr>
            </a:lvl1pPr>
            <a:lvl2pPr>
              <a:defRPr sz="1600">
                <a:solidFill>
                  <a:schemeClr val="bg1"/>
                </a:solidFill>
              </a:defRPr>
            </a:lvl2pPr>
            <a:lvl3pPr>
              <a:defRPr sz="1600">
                <a:solidFill>
                  <a:schemeClr val="bg1"/>
                </a:solidFill>
              </a:defRPr>
            </a:lvl3pPr>
            <a:lvl4pPr>
              <a:defRPr sz="1600">
                <a:solidFill>
                  <a:schemeClr val="bg1"/>
                </a:solidFill>
              </a:defRPr>
            </a:lvl4pPr>
            <a:lvl5pPr>
              <a:defRPr sz="1600" baseline="0">
                <a:solidFill>
                  <a:schemeClr val="bg1"/>
                </a:solidFill>
              </a:defRPr>
            </a:lvl5pPr>
            <a:lvl6pPr>
              <a:defRPr sz="1600" baseline="0">
                <a:solidFill>
                  <a:schemeClr val="bg1"/>
                </a:solidFill>
              </a:defRPr>
            </a:lvl6pPr>
            <a:lvl7pPr>
              <a:defRPr sz="1600" baseline="0">
                <a:solidFill>
                  <a:schemeClr val="bg1"/>
                </a:solidFill>
              </a:defRPr>
            </a:lvl7pPr>
            <a:lvl8pPr>
              <a:defRPr sz="1600">
                <a:solidFill>
                  <a:schemeClr val="bg1"/>
                </a:solidFill>
              </a:defRPr>
            </a:lvl8pPr>
            <a:lvl9pPr>
              <a:defRPr sz="1600">
                <a:solidFill>
                  <a:schemeClr val="bg1"/>
                </a:solidFill>
              </a:defRPr>
            </a:lvl9pPr>
          </a:lstStyle>
          <a:p>
            <a:pPr lvl="0"/>
            <a:r>
              <a:rPr lang="en-CA"/>
              <a:t>Lorem ipsum dolor sit amet, consectetuer adipiscing elit. Aenean commodo ligula eget dolor. Aenean massa. Cum sociis natoque penatibus et magnis dis parturient montes, nascetur ridiculus mus. Donec quam felis, ultricies nec, pellentesque eu, pretium quis, sem. Nulla consequat massa quis enim. Donec</a:t>
            </a:r>
          </a:p>
        </p:txBody>
      </p:sp>
      <p:sp>
        <p:nvSpPr>
          <p:cNvPr id="12" name="Text Placeholder 6">
            <a:extLst>
              <a:ext uri="{FF2B5EF4-FFF2-40B4-BE49-F238E27FC236}">
                <a16:creationId xmlns:a16="http://schemas.microsoft.com/office/drawing/2014/main" id="{C9198001-A4EC-2A48-A1AE-4DF7C6CEA0D1}"/>
              </a:ext>
            </a:extLst>
          </p:cNvPr>
          <p:cNvSpPr>
            <a:spLocks noGrp="1"/>
          </p:cNvSpPr>
          <p:nvPr>
            <p:ph type="body" sz="quarter" idx="18" hasCustomPrompt="1"/>
          </p:nvPr>
        </p:nvSpPr>
        <p:spPr>
          <a:xfrm>
            <a:off x="1209126" y="5243755"/>
            <a:ext cx="3545054" cy="190856"/>
          </a:xfrm>
          <a:prstGeom prst="rect">
            <a:avLst/>
          </a:prstGeom>
        </p:spPr>
        <p:txBody>
          <a:bodyPr wrap="square" anchor="t">
            <a:noAutofit/>
          </a:bodyPr>
          <a:lstStyle>
            <a:lvl1pPr marL="0" indent="0" algn="ctr">
              <a:buNone/>
              <a:defRPr sz="1200" i="1" cap="none" baseline="0">
                <a:solidFill>
                  <a:schemeClr val="bg1"/>
                </a:solidFill>
              </a:defRPr>
            </a:lvl1pPr>
            <a:lvl2pPr>
              <a:defRPr sz="1600">
                <a:solidFill>
                  <a:schemeClr val="bg1"/>
                </a:solidFill>
              </a:defRPr>
            </a:lvl2pPr>
            <a:lvl3pPr>
              <a:defRPr sz="1600">
                <a:solidFill>
                  <a:schemeClr val="bg1"/>
                </a:solidFill>
              </a:defRPr>
            </a:lvl3pPr>
            <a:lvl4pPr>
              <a:defRPr sz="1600">
                <a:solidFill>
                  <a:schemeClr val="bg1"/>
                </a:solidFill>
              </a:defRPr>
            </a:lvl4pPr>
            <a:lvl5pPr>
              <a:defRPr sz="1600" baseline="0">
                <a:solidFill>
                  <a:schemeClr val="bg1"/>
                </a:solidFill>
              </a:defRPr>
            </a:lvl5pPr>
            <a:lvl6pPr>
              <a:defRPr sz="1600" baseline="0">
                <a:solidFill>
                  <a:schemeClr val="bg1"/>
                </a:solidFill>
              </a:defRPr>
            </a:lvl6pPr>
            <a:lvl7pPr>
              <a:defRPr sz="1600" baseline="0">
                <a:solidFill>
                  <a:schemeClr val="bg1"/>
                </a:solidFill>
              </a:defRPr>
            </a:lvl7pPr>
            <a:lvl8pPr>
              <a:defRPr sz="1600">
                <a:solidFill>
                  <a:schemeClr val="bg1"/>
                </a:solidFill>
              </a:defRPr>
            </a:lvl8pPr>
            <a:lvl9pPr>
              <a:defRPr sz="1600">
                <a:solidFill>
                  <a:schemeClr val="bg1"/>
                </a:solidFill>
              </a:defRPr>
            </a:lvl9pPr>
          </a:lstStyle>
          <a:p>
            <a:pPr lvl="0"/>
            <a:r>
              <a:rPr lang="en-CA"/>
              <a:t>Research Lead</a:t>
            </a:r>
          </a:p>
        </p:txBody>
      </p:sp>
      <p:sp>
        <p:nvSpPr>
          <p:cNvPr id="23" name="Text Placeholder 3">
            <a:extLst>
              <a:ext uri="{FF2B5EF4-FFF2-40B4-BE49-F238E27FC236}">
                <a16:creationId xmlns:a16="http://schemas.microsoft.com/office/drawing/2014/main" id="{67CB83A3-AD5B-4BB0-932E-116EB90EC39D}"/>
              </a:ext>
            </a:extLst>
          </p:cNvPr>
          <p:cNvSpPr>
            <a:spLocks noGrp="1"/>
          </p:cNvSpPr>
          <p:nvPr>
            <p:ph type="body" sz="quarter" idx="20" hasCustomPrompt="1"/>
          </p:nvPr>
        </p:nvSpPr>
        <p:spPr>
          <a:xfrm>
            <a:off x="8092829" y="1881461"/>
            <a:ext cx="2571262" cy="1254125"/>
          </a:xfrm>
          <a:prstGeom prst="rect">
            <a:avLst/>
          </a:prstGeom>
        </p:spPr>
        <p:txBody>
          <a:bodyPr/>
          <a:lstStyle>
            <a:lvl1pPr marL="0" indent="0">
              <a:buNone/>
              <a:defRPr i="1">
                <a:solidFill>
                  <a:srgbClr val="606060"/>
                </a:solidFill>
              </a:defRPr>
            </a:lvl1pPr>
          </a:lstStyle>
          <a:p>
            <a:pPr lvl="0"/>
            <a:r>
              <a:rPr lang="en-CA"/>
              <a:t>This slide requires a photo background. To insert photo overlay, refer to instructions at end of deck</a:t>
            </a:r>
          </a:p>
        </p:txBody>
      </p:sp>
      <p:sp>
        <p:nvSpPr>
          <p:cNvPr id="22" name="Rectangle 21">
            <a:extLst>
              <a:ext uri="{FF2B5EF4-FFF2-40B4-BE49-F238E27FC236}">
                <a16:creationId xmlns:a16="http://schemas.microsoft.com/office/drawing/2014/main" id="{6FF79567-1EE4-4D5A-984C-6280F6567B3F}"/>
              </a:ext>
            </a:extLst>
          </p:cNvPr>
          <p:cNvSpPr/>
          <p:nvPr userDrawn="1"/>
        </p:nvSpPr>
        <p:spPr>
          <a:xfrm>
            <a:off x="11562530" y="6359076"/>
            <a:ext cx="629470" cy="498924"/>
          </a:xfrm>
          <a:prstGeom prst="rect">
            <a:avLst/>
          </a:prstGeom>
          <a:solidFill>
            <a:srgbClr val="8819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2100"/>
          </a:p>
        </p:txBody>
      </p:sp>
      <p:sp>
        <p:nvSpPr>
          <p:cNvPr id="25" name="Slide Number Placeholder 5">
            <a:extLst>
              <a:ext uri="{FF2B5EF4-FFF2-40B4-BE49-F238E27FC236}">
                <a16:creationId xmlns:a16="http://schemas.microsoft.com/office/drawing/2014/main" id="{E358A37F-6CFB-45E7-B798-5D6A0AB14FFB}"/>
              </a:ext>
            </a:extLst>
          </p:cNvPr>
          <p:cNvSpPr>
            <a:spLocks noGrp="1"/>
          </p:cNvSpPr>
          <p:nvPr>
            <p:ph type="sldNum" sz="quarter" idx="4"/>
          </p:nvPr>
        </p:nvSpPr>
        <p:spPr bwMode="gray">
          <a:xfrm>
            <a:off x="11743978" y="6529864"/>
            <a:ext cx="280034" cy="153888"/>
          </a:xfrm>
          <a:prstGeom prst="rect">
            <a:avLst/>
          </a:prstGeom>
          <a:noFill/>
        </p:spPr>
        <p:txBody>
          <a:bodyPr vert="horz" wrap="square" lIns="0" tIns="0" rIns="0" bIns="0" rtlCol="0" anchor="ctr">
            <a:spAutoFit/>
          </a:bodyPr>
          <a:lstStyle>
            <a:lvl1pPr algn="ctr">
              <a:defRPr sz="1000">
                <a:solidFill>
                  <a:schemeClr val="bg1"/>
                </a:solidFill>
                <a:latin typeface="Lato" panose="020F0502020204030203" pitchFamily="34" charset="0"/>
                <a:cs typeface="Arial" pitchFamily="34" charset="0"/>
              </a:defRPr>
            </a:lvl1pPr>
          </a:lstStyle>
          <a:p>
            <a:fld id="{A90607E6-BCED-4FC1-A345-AB2A307AB80F}" type="slidenum">
              <a:rPr lang="en-CA" smtClean="0"/>
              <a:pPr/>
              <a:t>‹#›</a:t>
            </a:fld>
            <a:endParaRPr lang="en-CA"/>
          </a:p>
        </p:txBody>
      </p:sp>
      <p:pic>
        <p:nvPicPr>
          <p:cNvPr id="17" name="Picture 16">
            <a:extLst>
              <a:ext uri="{FF2B5EF4-FFF2-40B4-BE49-F238E27FC236}">
                <a16:creationId xmlns:a16="http://schemas.microsoft.com/office/drawing/2014/main" id="{68EBF64F-6F3B-4D96-8937-B23A27CAA672}"/>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10480621" y="6511926"/>
            <a:ext cx="869730" cy="215333"/>
          </a:xfrm>
          <a:prstGeom prst="rect">
            <a:avLst/>
          </a:prstGeom>
        </p:spPr>
      </p:pic>
    </p:spTree>
    <p:extLst>
      <p:ext uri="{BB962C8B-B14F-4D97-AF65-F5344CB8AC3E}">
        <p14:creationId xmlns:p14="http://schemas.microsoft.com/office/powerpoint/2010/main" val="983155570"/>
      </p:ext>
    </p:extLst>
  </p:cSld>
  <p:clrMapOvr>
    <a:masterClrMapping/>
  </p:clrMapOvr>
  <p:extLst>
    <p:ext uri="{DCECCB84-F9BA-43D5-87BE-67443E8EF086}">
      <p15:sldGuideLst xmlns:p15="http://schemas.microsoft.com/office/powerpoint/2012/main"/>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Standard logo Dalberg Advisors">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custDataLst>
              <p:tags r:id="rId1"/>
            </p:custDataLst>
          </p:nvPr>
        </p:nvGraphicFramePr>
        <p:xfrm>
          <a:off x="2119" y="2118"/>
          <a:ext cx="2116" cy="2116"/>
        </p:xfrm>
        <a:graphic>
          <a:graphicData uri="http://schemas.openxmlformats.org/presentationml/2006/ole">
            <mc:AlternateContent xmlns:mc="http://schemas.openxmlformats.org/markup-compatibility/2006">
              <mc:Choice xmlns:v="urn:schemas-microsoft-com:vml" Requires="v">
                <p:oleObj name="think-cell Slide" r:id="rId4" imgW="383" imgH="385" progId="TCLayout.ActiveDocument.1">
                  <p:embed/>
                </p:oleObj>
              </mc:Choice>
              <mc:Fallback>
                <p:oleObj name="think-cell Slide" r:id="rId4" imgW="383" imgH="385" progId="TCLayout.ActiveDocument.1">
                  <p:embed/>
                  <p:pic>
                    <p:nvPicPr>
                      <p:cNvPr id="6" name="Object 5" hidden="1"/>
                      <p:cNvPicPr/>
                      <p:nvPr/>
                    </p:nvPicPr>
                    <p:blipFill>
                      <a:blip r:embed="rId5"/>
                      <a:stretch>
                        <a:fillRect/>
                      </a:stretch>
                    </p:blipFill>
                    <p:spPr>
                      <a:xfrm>
                        <a:off x="2119" y="2118"/>
                        <a:ext cx="2116" cy="2116"/>
                      </a:xfrm>
                      <a:prstGeom prst="rect">
                        <a:avLst/>
                      </a:prstGeom>
                    </p:spPr>
                  </p:pic>
                </p:oleObj>
              </mc:Fallback>
            </mc:AlternateContent>
          </a:graphicData>
        </a:graphic>
      </p:graphicFrame>
      <p:sp>
        <p:nvSpPr>
          <p:cNvPr id="3" name="Rectangle 2" hidden="1"/>
          <p:cNvSpPr/>
          <p:nvPr userDrawn="1">
            <p:custDataLst>
              <p:tags r:id="rId2"/>
            </p:custDataLst>
          </p:nvPr>
        </p:nvSpPr>
        <p:spPr bwMode="auto">
          <a:xfrm>
            <a:off x="0" y="0"/>
            <a:ext cx="195385" cy="158750"/>
          </a:xfrm>
          <a:prstGeom prst="rect">
            <a:avLst/>
          </a:prstGeom>
          <a:solidFill>
            <a:srgbClr val="FFFFFF"/>
          </a:solidFill>
          <a:ln w="9525">
            <a:solidFill>
              <a:schemeClr val="tx1"/>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none" lIns="0" tIns="0" rIns="0" bIns="0" numCol="1" spcCol="0" rtlCol="0" fromWordArt="0" anchor="t" anchorCtr="0" forceAA="0" compatLnSpc="1">
            <a:prstTxWarp prst="textNoShape">
              <a:avLst/>
            </a:prstTxWarp>
            <a:noAutofit/>
          </a:bodyPr>
          <a:lstStyle/>
          <a:p>
            <a:pPr marL="0" lvl="0" indent="0" algn="l" defTabSz="914400" rtl="0" eaLnBrk="1" latinLnBrk="0" hangingPunct="1">
              <a:lnSpc>
                <a:spcPct val="100000"/>
              </a:lnSpc>
              <a:spcBef>
                <a:spcPct val="0"/>
              </a:spcBef>
              <a:spcAft>
                <a:spcPct val="0"/>
              </a:spcAft>
              <a:buNone/>
            </a:pPr>
            <a:endParaRPr lang="en-CA" sz="2600" b="0" i="0" kern="1200" baseline="0">
              <a:solidFill>
                <a:schemeClr val="tx1"/>
              </a:solidFill>
              <a:latin typeface="Lato"/>
              <a:ea typeface="+mj-ea"/>
              <a:cs typeface="Arial" panose="020B0604020202020204" pitchFamily="34" charset="0"/>
              <a:sym typeface="Lato"/>
            </a:endParaRPr>
          </a:p>
        </p:txBody>
      </p:sp>
      <p:grpSp>
        <p:nvGrpSpPr>
          <p:cNvPr id="2" name="Group 1">
            <a:extLst>
              <a:ext uri="{FF2B5EF4-FFF2-40B4-BE49-F238E27FC236}">
                <a16:creationId xmlns:a16="http://schemas.microsoft.com/office/drawing/2014/main" id="{850454C1-5E84-4FD3-9B98-09122C525C97}"/>
              </a:ext>
            </a:extLst>
          </p:cNvPr>
          <p:cNvGrpSpPr/>
          <p:nvPr userDrawn="1"/>
        </p:nvGrpSpPr>
        <p:grpSpPr>
          <a:xfrm>
            <a:off x="9665300" y="6290779"/>
            <a:ext cx="1800454" cy="567219"/>
            <a:chOff x="7853056" y="5820516"/>
            <a:chExt cx="1462869" cy="567219"/>
          </a:xfrm>
        </p:grpSpPr>
        <p:pic>
          <p:nvPicPr>
            <p:cNvPr id="15" name="Picture 14">
              <a:extLst>
                <a:ext uri="{FF2B5EF4-FFF2-40B4-BE49-F238E27FC236}">
                  <a16:creationId xmlns:a16="http://schemas.microsoft.com/office/drawing/2014/main" id="{33BEE20B-956B-4162-ADFA-CD96DC5F3EE3}"/>
                </a:ext>
              </a:extLst>
            </p:cNvPr>
            <p:cNvPicPr>
              <a:picLocks noChangeAspect="1"/>
            </p:cNvPicPr>
            <p:nvPr userDrawn="1"/>
          </p:nvPicPr>
          <p:blipFill rotWithShape="1">
            <a:blip r:embed="rId6" cstate="screen">
              <a:extLst>
                <a:ext uri="{28A0092B-C50C-407E-A947-70E740481C1C}">
                  <a14:useLocalDpi xmlns:a14="http://schemas.microsoft.com/office/drawing/2010/main"/>
                </a:ext>
              </a:extLst>
            </a:blip>
            <a:srcRect/>
            <a:stretch/>
          </p:blipFill>
          <p:spPr>
            <a:xfrm>
              <a:off x="8570321" y="5820516"/>
              <a:ext cx="745604" cy="567219"/>
            </a:xfrm>
            <a:prstGeom prst="rect">
              <a:avLst/>
            </a:prstGeom>
          </p:spPr>
        </p:pic>
        <p:pic>
          <p:nvPicPr>
            <p:cNvPr id="16" name="Picture 15">
              <a:extLst>
                <a:ext uri="{FF2B5EF4-FFF2-40B4-BE49-F238E27FC236}">
                  <a16:creationId xmlns:a16="http://schemas.microsoft.com/office/drawing/2014/main" id="{CCD556EA-5118-4FF1-90CB-54B403EF04CC}"/>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7853056" y="6037240"/>
              <a:ext cx="706656" cy="215333"/>
            </a:xfrm>
            <a:prstGeom prst="rect">
              <a:avLst/>
            </a:prstGeom>
          </p:spPr>
        </p:pic>
      </p:grpSp>
      <p:sp>
        <p:nvSpPr>
          <p:cNvPr id="13" name="Rectangle 12"/>
          <p:cNvSpPr>
            <a:spLocks/>
          </p:cNvSpPr>
          <p:nvPr userDrawn="1"/>
        </p:nvSpPr>
        <p:spPr>
          <a:xfrm>
            <a:off x="1" y="0"/>
            <a:ext cx="629470" cy="984142"/>
          </a:xfrm>
          <a:prstGeom prst="rect">
            <a:avLst/>
          </a:prstGeom>
          <a:solidFill>
            <a:srgbClr val="8819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2100"/>
          </a:p>
        </p:txBody>
      </p:sp>
      <p:sp>
        <p:nvSpPr>
          <p:cNvPr id="11" name="Title 1"/>
          <p:cNvSpPr>
            <a:spLocks noGrp="1"/>
          </p:cNvSpPr>
          <p:nvPr>
            <p:ph type="title" hasCustomPrompt="1"/>
          </p:nvPr>
        </p:nvSpPr>
        <p:spPr>
          <a:xfrm>
            <a:off x="943688" y="91963"/>
            <a:ext cx="10621127" cy="800219"/>
          </a:xfrm>
          <a:prstGeom prst="rect">
            <a:avLst/>
          </a:prstGeom>
        </p:spPr>
        <p:txBody>
          <a:bodyPr wrap="square" anchor="ctr">
            <a:spAutoFit/>
          </a:bodyPr>
          <a:lstStyle>
            <a:lvl1pPr>
              <a:defRPr sz="2600" baseline="0">
                <a:solidFill>
                  <a:srgbClr val="881946"/>
                </a:solidFill>
                <a:latin typeface="+mj-lt"/>
              </a:defRPr>
            </a:lvl1pPr>
          </a:lstStyle>
          <a:p>
            <a:r>
              <a:rPr lang="en-CA"/>
              <a:t>Title of the slide in Lato 26 points.</a:t>
            </a:r>
            <a:br>
              <a:rPr lang="en-CA"/>
            </a:br>
            <a:r>
              <a:rPr lang="en-CA"/>
              <a:t>Max 2 lines</a:t>
            </a:r>
          </a:p>
        </p:txBody>
      </p:sp>
      <p:sp>
        <p:nvSpPr>
          <p:cNvPr id="18" name="Text Placeholder 2"/>
          <p:cNvSpPr>
            <a:spLocks noGrp="1"/>
          </p:cNvSpPr>
          <p:nvPr>
            <p:ph idx="1"/>
          </p:nvPr>
        </p:nvSpPr>
        <p:spPr bwMode="gray">
          <a:xfrm>
            <a:off x="943689" y="1257300"/>
            <a:ext cx="10621127" cy="5067300"/>
          </a:xfrm>
          <a:prstGeom prst="rect">
            <a:avLst/>
          </a:prstGeom>
        </p:spPr>
        <p:txBody>
          <a:bodyPr vert="horz" wrap="square" lIns="0" tIns="0" rIns="0" bIns="0" rtlCol="0">
            <a:noAutofit/>
          </a:bodyPr>
          <a:lstStyle>
            <a:lvl1pPr>
              <a:defRPr>
                <a:solidFill>
                  <a:srgbClr val="606060"/>
                </a:solidFill>
              </a:defRPr>
            </a:lvl1pPr>
            <a:lvl2pPr>
              <a:defRPr>
                <a:solidFill>
                  <a:srgbClr val="606060"/>
                </a:solidFill>
              </a:defRPr>
            </a:lvl2pPr>
            <a:lvl3pPr>
              <a:defRPr>
                <a:solidFill>
                  <a:srgbClr val="606060"/>
                </a:solidFill>
              </a:defRPr>
            </a:lvl3pPr>
            <a:lvl4pPr>
              <a:defRPr>
                <a:solidFill>
                  <a:srgbClr val="606060"/>
                </a:solidFill>
              </a:defRPr>
            </a:lvl4pPr>
            <a:lvl5pPr>
              <a:defRPr>
                <a:solidFill>
                  <a:srgbClr val="606060"/>
                </a:solidFill>
              </a:defRPr>
            </a:lvl5pPr>
            <a:lvl6pPr marL="1005812" indent="0">
              <a:buNone/>
              <a:defRPr/>
            </a:lvl6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p>
        </p:txBody>
      </p:sp>
      <p:sp>
        <p:nvSpPr>
          <p:cNvPr id="14" name="Text Placeholder 6"/>
          <p:cNvSpPr>
            <a:spLocks noGrp="1"/>
          </p:cNvSpPr>
          <p:nvPr>
            <p:ph type="body" sz="quarter" idx="14" hasCustomPrompt="1"/>
          </p:nvPr>
        </p:nvSpPr>
        <p:spPr>
          <a:xfrm>
            <a:off x="943689" y="6377706"/>
            <a:ext cx="8059634" cy="307777"/>
          </a:xfrm>
          <a:prstGeom prst="rect">
            <a:avLst/>
          </a:prstGeom>
        </p:spPr>
        <p:txBody>
          <a:bodyPr wrap="square" anchor="b">
            <a:spAutoFit/>
          </a:bodyPr>
          <a:lstStyle>
            <a:lvl1pPr marL="0" indent="0">
              <a:buNone/>
              <a:defRPr sz="1000" baseline="0">
                <a:solidFill>
                  <a:srgbClr val="606060"/>
                </a:solidFill>
              </a:defRPr>
            </a:lvl1pPr>
          </a:lstStyle>
          <a:p>
            <a:pPr lvl="0"/>
            <a:r>
              <a:rPr lang="en-CA"/>
              <a:t>This space is reserved for footnotes and sources only, and cannot be expanded beyond its current size.                                        Source: [Author/Publisher Name], [Report Name], [Year]</a:t>
            </a:r>
          </a:p>
        </p:txBody>
      </p:sp>
      <p:sp>
        <p:nvSpPr>
          <p:cNvPr id="20" name="Text Placeholder 6">
            <a:extLst>
              <a:ext uri="{FF2B5EF4-FFF2-40B4-BE49-F238E27FC236}">
                <a16:creationId xmlns:a16="http://schemas.microsoft.com/office/drawing/2014/main" id="{55EAF43E-BB4E-494E-9B58-0B592AF0D603}"/>
              </a:ext>
            </a:extLst>
          </p:cNvPr>
          <p:cNvSpPr>
            <a:spLocks noGrp="1"/>
          </p:cNvSpPr>
          <p:nvPr>
            <p:ph type="body" sz="quarter" idx="17" hasCustomPrompt="1"/>
          </p:nvPr>
        </p:nvSpPr>
        <p:spPr>
          <a:xfrm>
            <a:off x="80276" y="399738"/>
            <a:ext cx="468922" cy="184666"/>
          </a:xfrm>
          <a:prstGeom prst="rect">
            <a:avLst/>
          </a:prstGeom>
        </p:spPr>
        <p:txBody>
          <a:bodyPr wrap="square" anchor="ctr">
            <a:spAutoFit/>
          </a:bodyPr>
          <a:lstStyle>
            <a:lvl1pPr marL="0" indent="0" algn="ctr">
              <a:spcAft>
                <a:spcPts val="1200"/>
              </a:spcAft>
              <a:buNone/>
              <a:defRPr sz="1200">
                <a:solidFill>
                  <a:schemeClr val="bg1"/>
                </a:solidFill>
              </a:defRPr>
            </a:lvl1pPr>
            <a:lvl2pPr>
              <a:defRPr sz="1600"/>
            </a:lvl2pPr>
            <a:lvl3pPr>
              <a:defRPr sz="1600"/>
            </a:lvl3pPr>
            <a:lvl4pPr>
              <a:defRPr sz="1600"/>
            </a:lvl4pPr>
            <a:lvl5pPr>
              <a:defRPr sz="1600" baseline="0"/>
            </a:lvl5pPr>
            <a:lvl6pPr>
              <a:defRPr sz="1600" baseline="0"/>
            </a:lvl6pPr>
            <a:lvl7pPr>
              <a:defRPr sz="1600" baseline="0"/>
            </a:lvl7pPr>
            <a:lvl8pPr>
              <a:defRPr sz="1600"/>
            </a:lvl8pPr>
            <a:lvl9pPr>
              <a:defRPr sz="1600"/>
            </a:lvl9pPr>
          </a:lstStyle>
          <a:p>
            <a:pPr lvl="0"/>
            <a:r>
              <a:rPr lang="en-CA"/>
              <a:t>Text</a:t>
            </a:r>
          </a:p>
        </p:txBody>
      </p:sp>
      <p:sp>
        <p:nvSpPr>
          <p:cNvPr id="26" name="Rectangle 25">
            <a:extLst>
              <a:ext uri="{FF2B5EF4-FFF2-40B4-BE49-F238E27FC236}">
                <a16:creationId xmlns:a16="http://schemas.microsoft.com/office/drawing/2014/main" id="{A7DC4302-9EC8-4212-9BF1-0C6EAEDF3D92}"/>
              </a:ext>
            </a:extLst>
          </p:cNvPr>
          <p:cNvSpPr/>
          <p:nvPr userDrawn="1"/>
        </p:nvSpPr>
        <p:spPr>
          <a:xfrm>
            <a:off x="11562530" y="6359076"/>
            <a:ext cx="629470" cy="498924"/>
          </a:xfrm>
          <a:prstGeom prst="rect">
            <a:avLst/>
          </a:prstGeom>
          <a:solidFill>
            <a:srgbClr val="8819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2100"/>
          </a:p>
        </p:txBody>
      </p:sp>
      <p:sp>
        <p:nvSpPr>
          <p:cNvPr id="27" name="Slide Number Placeholder 5">
            <a:extLst>
              <a:ext uri="{FF2B5EF4-FFF2-40B4-BE49-F238E27FC236}">
                <a16:creationId xmlns:a16="http://schemas.microsoft.com/office/drawing/2014/main" id="{951255AA-4D51-4A35-B6D9-87E6FA73F915}"/>
              </a:ext>
            </a:extLst>
          </p:cNvPr>
          <p:cNvSpPr>
            <a:spLocks noGrp="1"/>
          </p:cNvSpPr>
          <p:nvPr>
            <p:ph type="sldNum" sz="quarter" idx="4"/>
          </p:nvPr>
        </p:nvSpPr>
        <p:spPr bwMode="gray">
          <a:xfrm>
            <a:off x="11743978" y="6529864"/>
            <a:ext cx="280034" cy="153888"/>
          </a:xfrm>
          <a:prstGeom prst="rect">
            <a:avLst/>
          </a:prstGeom>
          <a:noFill/>
        </p:spPr>
        <p:txBody>
          <a:bodyPr vert="horz" wrap="square" lIns="0" tIns="0" rIns="0" bIns="0" rtlCol="0" anchor="ctr">
            <a:spAutoFit/>
          </a:bodyPr>
          <a:lstStyle>
            <a:lvl1pPr algn="ctr">
              <a:defRPr sz="1000">
                <a:solidFill>
                  <a:schemeClr val="bg1"/>
                </a:solidFill>
                <a:latin typeface="Lato" panose="020F0502020204030203" pitchFamily="34" charset="0"/>
                <a:cs typeface="Arial" pitchFamily="34" charset="0"/>
              </a:defRPr>
            </a:lvl1pPr>
          </a:lstStyle>
          <a:p>
            <a:fld id="{A90607E6-BCED-4FC1-A345-AB2A307AB80F}" type="slidenum">
              <a:rPr lang="en-CA" smtClean="0"/>
              <a:pPr/>
              <a:t>‹#›</a:t>
            </a:fld>
            <a:endParaRPr lang="en-CA"/>
          </a:p>
        </p:txBody>
      </p:sp>
    </p:spTree>
    <p:extLst>
      <p:ext uri="{BB962C8B-B14F-4D97-AF65-F5344CB8AC3E}">
        <p14:creationId xmlns:p14="http://schemas.microsoft.com/office/powerpoint/2010/main" val="188268499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Standard logo Dalberg Capital">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custDataLst>
              <p:tags r:id="rId1"/>
            </p:custDataLst>
          </p:nvPr>
        </p:nvGraphicFramePr>
        <p:xfrm>
          <a:off x="2119" y="2118"/>
          <a:ext cx="2116" cy="2116"/>
        </p:xfrm>
        <a:graphic>
          <a:graphicData uri="http://schemas.openxmlformats.org/presentationml/2006/ole">
            <mc:AlternateContent xmlns:mc="http://schemas.openxmlformats.org/markup-compatibility/2006">
              <mc:Choice xmlns:v="urn:schemas-microsoft-com:vml" Requires="v">
                <p:oleObj name="think-cell Slide" r:id="rId4" imgW="383" imgH="385" progId="TCLayout.ActiveDocument.1">
                  <p:embed/>
                </p:oleObj>
              </mc:Choice>
              <mc:Fallback>
                <p:oleObj name="think-cell Slide" r:id="rId4" imgW="383" imgH="385" progId="TCLayout.ActiveDocument.1">
                  <p:embed/>
                  <p:pic>
                    <p:nvPicPr>
                      <p:cNvPr id="6" name="Object 5" hidden="1"/>
                      <p:cNvPicPr/>
                      <p:nvPr/>
                    </p:nvPicPr>
                    <p:blipFill>
                      <a:blip r:embed="rId5"/>
                      <a:stretch>
                        <a:fillRect/>
                      </a:stretch>
                    </p:blipFill>
                    <p:spPr>
                      <a:xfrm>
                        <a:off x="2119" y="2118"/>
                        <a:ext cx="2116" cy="2116"/>
                      </a:xfrm>
                      <a:prstGeom prst="rect">
                        <a:avLst/>
                      </a:prstGeom>
                    </p:spPr>
                  </p:pic>
                </p:oleObj>
              </mc:Fallback>
            </mc:AlternateContent>
          </a:graphicData>
        </a:graphic>
      </p:graphicFrame>
      <p:sp>
        <p:nvSpPr>
          <p:cNvPr id="3" name="Rectangle 2" hidden="1"/>
          <p:cNvSpPr/>
          <p:nvPr userDrawn="1">
            <p:custDataLst>
              <p:tags r:id="rId2"/>
            </p:custDataLst>
          </p:nvPr>
        </p:nvSpPr>
        <p:spPr bwMode="auto">
          <a:xfrm>
            <a:off x="0" y="0"/>
            <a:ext cx="195385" cy="158750"/>
          </a:xfrm>
          <a:prstGeom prst="rect">
            <a:avLst/>
          </a:prstGeom>
          <a:solidFill>
            <a:srgbClr val="FFFFFF"/>
          </a:solidFill>
          <a:ln w="9525">
            <a:solidFill>
              <a:schemeClr val="tx1"/>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none" lIns="0" tIns="0" rIns="0" bIns="0" numCol="1" spcCol="0" rtlCol="0" fromWordArt="0" anchor="t" anchorCtr="0" forceAA="0" compatLnSpc="1">
            <a:prstTxWarp prst="textNoShape">
              <a:avLst/>
            </a:prstTxWarp>
            <a:noAutofit/>
          </a:bodyPr>
          <a:lstStyle/>
          <a:p>
            <a:pPr marL="0" lvl="0" indent="0" algn="l" defTabSz="914400" rtl="0" eaLnBrk="1" latinLnBrk="0" hangingPunct="1">
              <a:lnSpc>
                <a:spcPct val="100000"/>
              </a:lnSpc>
              <a:spcBef>
                <a:spcPct val="0"/>
              </a:spcBef>
              <a:spcAft>
                <a:spcPct val="0"/>
              </a:spcAft>
              <a:buNone/>
            </a:pPr>
            <a:endParaRPr lang="en-CA" sz="2600" b="0" i="0" kern="1200" baseline="0">
              <a:solidFill>
                <a:schemeClr val="tx1"/>
              </a:solidFill>
              <a:latin typeface="Lato"/>
              <a:ea typeface="+mj-ea"/>
              <a:cs typeface="Arial" panose="020B0604020202020204" pitchFamily="34" charset="0"/>
              <a:sym typeface="Lato"/>
            </a:endParaRPr>
          </a:p>
        </p:txBody>
      </p:sp>
      <p:pic>
        <p:nvPicPr>
          <p:cNvPr id="19" name="Picture 18">
            <a:extLst>
              <a:ext uri="{FF2B5EF4-FFF2-40B4-BE49-F238E27FC236}">
                <a16:creationId xmlns:a16="http://schemas.microsoft.com/office/drawing/2014/main" id="{9D8EB3BF-DBA3-46ED-A866-7A79A08FE27E}"/>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10495119" y="6456878"/>
            <a:ext cx="1269294" cy="261145"/>
          </a:xfrm>
          <a:prstGeom prst="rect">
            <a:avLst/>
          </a:prstGeom>
        </p:spPr>
      </p:pic>
      <p:sp>
        <p:nvSpPr>
          <p:cNvPr id="13" name="Rectangle 12"/>
          <p:cNvSpPr>
            <a:spLocks/>
          </p:cNvSpPr>
          <p:nvPr userDrawn="1"/>
        </p:nvSpPr>
        <p:spPr>
          <a:xfrm>
            <a:off x="1" y="0"/>
            <a:ext cx="629470" cy="984142"/>
          </a:xfrm>
          <a:prstGeom prst="rect">
            <a:avLst/>
          </a:prstGeom>
          <a:solidFill>
            <a:srgbClr val="8819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2100"/>
          </a:p>
        </p:txBody>
      </p:sp>
      <p:sp>
        <p:nvSpPr>
          <p:cNvPr id="11" name="Title 1"/>
          <p:cNvSpPr>
            <a:spLocks noGrp="1"/>
          </p:cNvSpPr>
          <p:nvPr>
            <p:ph type="title" hasCustomPrompt="1"/>
          </p:nvPr>
        </p:nvSpPr>
        <p:spPr>
          <a:xfrm>
            <a:off x="943688" y="91963"/>
            <a:ext cx="10621127" cy="800219"/>
          </a:xfrm>
          <a:prstGeom prst="rect">
            <a:avLst/>
          </a:prstGeom>
        </p:spPr>
        <p:txBody>
          <a:bodyPr wrap="square" anchor="ctr">
            <a:spAutoFit/>
          </a:bodyPr>
          <a:lstStyle>
            <a:lvl1pPr>
              <a:defRPr sz="2600" baseline="0">
                <a:solidFill>
                  <a:srgbClr val="881946"/>
                </a:solidFill>
                <a:latin typeface="+mj-lt"/>
              </a:defRPr>
            </a:lvl1pPr>
          </a:lstStyle>
          <a:p>
            <a:r>
              <a:rPr lang="en-CA"/>
              <a:t>Title of the slide in Lato 26 points.</a:t>
            </a:r>
            <a:br>
              <a:rPr lang="en-CA"/>
            </a:br>
            <a:r>
              <a:rPr lang="en-CA"/>
              <a:t>Max 2 lines</a:t>
            </a:r>
          </a:p>
        </p:txBody>
      </p:sp>
      <p:sp>
        <p:nvSpPr>
          <p:cNvPr id="18" name="Text Placeholder 2"/>
          <p:cNvSpPr>
            <a:spLocks noGrp="1"/>
          </p:cNvSpPr>
          <p:nvPr>
            <p:ph idx="1"/>
          </p:nvPr>
        </p:nvSpPr>
        <p:spPr bwMode="gray">
          <a:xfrm>
            <a:off x="943689" y="1257300"/>
            <a:ext cx="10621127" cy="5067300"/>
          </a:xfrm>
          <a:prstGeom prst="rect">
            <a:avLst/>
          </a:prstGeom>
        </p:spPr>
        <p:txBody>
          <a:bodyPr vert="horz" wrap="square" lIns="0" tIns="0" rIns="0" bIns="0" rtlCol="0">
            <a:noAutofit/>
          </a:bodyPr>
          <a:lstStyle>
            <a:lvl1pPr>
              <a:defRPr>
                <a:solidFill>
                  <a:srgbClr val="606060"/>
                </a:solidFill>
              </a:defRPr>
            </a:lvl1pPr>
            <a:lvl2pPr>
              <a:defRPr>
                <a:solidFill>
                  <a:srgbClr val="606060"/>
                </a:solidFill>
              </a:defRPr>
            </a:lvl2pPr>
            <a:lvl3pPr>
              <a:defRPr>
                <a:solidFill>
                  <a:srgbClr val="606060"/>
                </a:solidFill>
              </a:defRPr>
            </a:lvl3pPr>
            <a:lvl4pPr>
              <a:defRPr>
                <a:solidFill>
                  <a:srgbClr val="606060"/>
                </a:solidFill>
              </a:defRPr>
            </a:lvl4pPr>
            <a:lvl5pPr>
              <a:defRPr>
                <a:solidFill>
                  <a:srgbClr val="606060"/>
                </a:solidFill>
              </a:defRPr>
            </a:lvl5pPr>
            <a:lvl6pPr marL="1005812" indent="0">
              <a:buNone/>
              <a:defRPr/>
            </a:lvl6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p>
        </p:txBody>
      </p:sp>
      <p:sp>
        <p:nvSpPr>
          <p:cNvPr id="14" name="Text Placeholder 6"/>
          <p:cNvSpPr>
            <a:spLocks noGrp="1"/>
          </p:cNvSpPr>
          <p:nvPr>
            <p:ph type="body" sz="quarter" idx="14" hasCustomPrompt="1"/>
          </p:nvPr>
        </p:nvSpPr>
        <p:spPr>
          <a:xfrm>
            <a:off x="943689" y="6377706"/>
            <a:ext cx="8059634" cy="307777"/>
          </a:xfrm>
          <a:prstGeom prst="rect">
            <a:avLst/>
          </a:prstGeom>
        </p:spPr>
        <p:txBody>
          <a:bodyPr wrap="square" anchor="b">
            <a:spAutoFit/>
          </a:bodyPr>
          <a:lstStyle>
            <a:lvl1pPr marL="0" indent="0">
              <a:buNone/>
              <a:defRPr sz="1000" baseline="0">
                <a:solidFill>
                  <a:srgbClr val="606060"/>
                </a:solidFill>
              </a:defRPr>
            </a:lvl1pPr>
          </a:lstStyle>
          <a:p>
            <a:pPr lvl="0"/>
            <a:r>
              <a:rPr lang="en-CA"/>
              <a:t>This space is reserved for footnotes and sources only, and cannot be expanded beyond its current size.                                        Source: [Author/Publisher Name], [Report Name], [Year]</a:t>
            </a:r>
          </a:p>
        </p:txBody>
      </p:sp>
      <p:sp>
        <p:nvSpPr>
          <p:cNvPr id="20" name="Text Placeholder 6">
            <a:extLst>
              <a:ext uri="{FF2B5EF4-FFF2-40B4-BE49-F238E27FC236}">
                <a16:creationId xmlns:a16="http://schemas.microsoft.com/office/drawing/2014/main" id="{55EAF43E-BB4E-494E-9B58-0B592AF0D603}"/>
              </a:ext>
            </a:extLst>
          </p:cNvPr>
          <p:cNvSpPr>
            <a:spLocks noGrp="1"/>
          </p:cNvSpPr>
          <p:nvPr>
            <p:ph type="body" sz="quarter" idx="17" hasCustomPrompt="1"/>
          </p:nvPr>
        </p:nvSpPr>
        <p:spPr>
          <a:xfrm>
            <a:off x="80276" y="399738"/>
            <a:ext cx="468922" cy="184666"/>
          </a:xfrm>
          <a:prstGeom prst="rect">
            <a:avLst/>
          </a:prstGeom>
        </p:spPr>
        <p:txBody>
          <a:bodyPr wrap="square" anchor="ctr">
            <a:spAutoFit/>
          </a:bodyPr>
          <a:lstStyle>
            <a:lvl1pPr marL="0" indent="0" algn="ctr">
              <a:spcAft>
                <a:spcPts val="1200"/>
              </a:spcAft>
              <a:buNone/>
              <a:defRPr sz="1200">
                <a:solidFill>
                  <a:schemeClr val="bg1"/>
                </a:solidFill>
              </a:defRPr>
            </a:lvl1pPr>
            <a:lvl2pPr>
              <a:defRPr sz="1600"/>
            </a:lvl2pPr>
            <a:lvl3pPr>
              <a:defRPr sz="1600"/>
            </a:lvl3pPr>
            <a:lvl4pPr>
              <a:defRPr sz="1600"/>
            </a:lvl4pPr>
            <a:lvl5pPr>
              <a:defRPr sz="1600" baseline="0"/>
            </a:lvl5pPr>
            <a:lvl6pPr>
              <a:defRPr sz="1600" baseline="0"/>
            </a:lvl6pPr>
            <a:lvl7pPr>
              <a:defRPr sz="1600" baseline="0"/>
            </a:lvl7pPr>
            <a:lvl8pPr>
              <a:defRPr sz="1600"/>
            </a:lvl8pPr>
            <a:lvl9pPr>
              <a:defRPr sz="1600"/>
            </a:lvl9pPr>
          </a:lstStyle>
          <a:p>
            <a:pPr lvl="0"/>
            <a:r>
              <a:rPr lang="en-CA"/>
              <a:t>Text</a:t>
            </a:r>
          </a:p>
        </p:txBody>
      </p:sp>
      <p:sp>
        <p:nvSpPr>
          <p:cNvPr id="24" name="Rectangle 23">
            <a:extLst>
              <a:ext uri="{FF2B5EF4-FFF2-40B4-BE49-F238E27FC236}">
                <a16:creationId xmlns:a16="http://schemas.microsoft.com/office/drawing/2014/main" id="{3C25B840-247C-46B9-A810-2B1356249F4A}"/>
              </a:ext>
            </a:extLst>
          </p:cNvPr>
          <p:cNvSpPr/>
          <p:nvPr userDrawn="1"/>
        </p:nvSpPr>
        <p:spPr>
          <a:xfrm>
            <a:off x="11562530" y="6359076"/>
            <a:ext cx="629470" cy="498924"/>
          </a:xfrm>
          <a:prstGeom prst="rect">
            <a:avLst/>
          </a:prstGeom>
          <a:solidFill>
            <a:srgbClr val="8819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2100"/>
          </a:p>
        </p:txBody>
      </p:sp>
      <p:sp>
        <p:nvSpPr>
          <p:cNvPr id="26" name="Slide Number Placeholder 5">
            <a:extLst>
              <a:ext uri="{FF2B5EF4-FFF2-40B4-BE49-F238E27FC236}">
                <a16:creationId xmlns:a16="http://schemas.microsoft.com/office/drawing/2014/main" id="{06784F0A-B51F-4CF0-8718-DC453E3A1696}"/>
              </a:ext>
            </a:extLst>
          </p:cNvPr>
          <p:cNvSpPr>
            <a:spLocks noGrp="1"/>
          </p:cNvSpPr>
          <p:nvPr>
            <p:ph type="sldNum" sz="quarter" idx="4"/>
          </p:nvPr>
        </p:nvSpPr>
        <p:spPr bwMode="gray">
          <a:xfrm>
            <a:off x="11743978" y="6529864"/>
            <a:ext cx="280034" cy="153888"/>
          </a:xfrm>
          <a:prstGeom prst="rect">
            <a:avLst/>
          </a:prstGeom>
          <a:noFill/>
        </p:spPr>
        <p:txBody>
          <a:bodyPr vert="horz" wrap="square" lIns="0" tIns="0" rIns="0" bIns="0" rtlCol="0" anchor="ctr">
            <a:spAutoFit/>
          </a:bodyPr>
          <a:lstStyle>
            <a:lvl1pPr algn="ctr">
              <a:defRPr sz="1000">
                <a:solidFill>
                  <a:schemeClr val="bg1"/>
                </a:solidFill>
                <a:latin typeface="Lato" panose="020F0502020204030203" pitchFamily="34" charset="0"/>
                <a:cs typeface="Arial" pitchFamily="34" charset="0"/>
              </a:defRPr>
            </a:lvl1pPr>
          </a:lstStyle>
          <a:p>
            <a:fld id="{A90607E6-BCED-4FC1-A345-AB2A307AB80F}" type="slidenum">
              <a:rPr lang="en-CA" smtClean="0"/>
              <a:pPr/>
              <a:t>‹#›</a:t>
            </a:fld>
            <a:endParaRPr lang="en-CA"/>
          </a:p>
        </p:txBody>
      </p:sp>
      <p:pic>
        <p:nvPicPr>
          <p:cNvPr id="17" name="Picture 16">
            <a:extLst>
              <a:ext uri="{FF2B5EF4-FFF2-40B4-BE49-F238E27FC236}">
                <a16:creationId xmlns:a16="http://schemas.microsoft.com/office/drawing/2014/main" id="{7F83F538-5C4B-4F45-BF2E-7079D2F06175}"/>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9665300" y="6507503"/>
            <a:ext cx="869730" cy="215333"/>
          </a:xfrm>
          <a:prstGeom prst="rect">
            <a:avLst/>
          </a:prstGeom>
        </p:spPr>
      </p:pic>
    </p:spTree>
    <p:extLst>
      <p:ext uri="{BB962C8B-B14F-4D97-AF65-F5344CB8AC3E}">
        <p14:creationId xmlns:p14="http://schemas.microsoft.com/office/powerpoint/2010/main" val="171632286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Standard logo Dalberg Research">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custDataLst>
              <p:tags r:id="rId1"/>
            </p:custDataLst>
          </p:nvPr>
        </p:nvGraphicFramePr>
        <p:xfrm>
          <a:off x="2119" y="2118"/>
          <a:ext cx="2116" cy="2116"/>
        </p:xfrm>
        <a:graphic>
          <a:graphicData uri="http://schemas.openxmlformats.org/presentationml/2006/ole">
            <mc:AlternateContent xmlns:mc="http://schemas.openxmlformats.org/markup-compatibility/2006">
              <mc:Choice xmlns:v="urn:schemas-microsoft-com:vml" Requires="v">
                <p:oleObj name="think-cell Slide" r:id="rId4" imgW="383" imgH="385" progId="TCLayout.ActiveDocument.1">
                  <p:embed/>
                </p:oleObj>
              </mc:Choice>
              <mc:Fallback>
                <p:oleObj name="think-cell Slide" r:id="rId4" imgW="383" imgH="385" progId="TCLayout.ActiveDocument.1">
                  <p:embed/>
                  <p:pic>
                    <p:nvPicPr>
                      <p:cNvPr id="6" name="Object 5" hidden="1"/>
                      <p:cNvPicPr/>
                      <p:nvPr/>
                    </p:nvPicPr>
                    <p:blipFill>
                      <a:blip r:embed="rId5"/>
                      <a:stretch>
                        <a:fillRect/>
                      </a:stretch>
                    </p:blipFill>
                    <p:spPr>
                      <a:xfrm>
                        <a:off x="2119" y="2118"/>
                        <a:ext cx="2116" cy="2116"/>
                      </a:xfrm>
                      <a:prstGeom prst="rect">
                        <a:avLst/>
                      </a:prstGeom>
                    </p:spPr>
                  </p:pic>
                </p:oleObj>
              </mc:Fallback>
            </mc:AlternateContent>
          </a:graphicData>
        </a:graphic>
      </p:graphicFrame>
      <p:sp>
        <p:nvSpPr>
          <p:cNvPr id="3" name="Rectangle 2" hidden="1"/>
          <p:cNvSpPr/>
          <p:nvPr userDrawn="1">
            <p:custDataLst>
              <p:tags r:id="rId2"/>
            </p:custDataLst>
          </p:nvPr>
        </p:nvSpPr>
        <p:spPr bwMode="auto">
          <a:xfrm>
            <a:off x="0" y="0"/>
            <a:ext cx="195385" cy="158750"/>
          </a:xfrm>
          <a:prstGeom prst="rect">
            <a:avLst/>
          </a:prstGeom>
          <a:solidFill>
            <a:srgbClr val="FFFFFF"/>
          </a:solidFill>
          <a:ln w="9525">
            <a:solidFill>
              <a:schemeClr val="tx1"/>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none" lIns="0" tIns="0" rIns="0" bIns="0" numCol="1" spcCol="0" rtlCol="0" fromWordArt="0" anchor="t" anchorCtr="0" forceAA="0" compatLnSpc="1">
            <a:prstTxWarp prst="textNoShape">
              <a:avLst/>
            </a:prstTxWarp>
            <a:noAutofit/>
          </a:bodyPr>
          <a:lstStyle/>
          <a:p>
            <a:pPr marL="0" lvl="0" indent="0" algn="l" defTabSz="914400" rtl="0" eaLnBrk="1" latinLnBrk="0" hangingPunct="1">
              <a:lnSpc>
                <a:spcPct val="100000"/>
              </a:lnSpc>
              <a:spcBef>
                <a:spcPct val="0"/>
              </a:spcBef>
              <a:spcAft>
                <a:spcPct val="0"/>
              </a:spcAft>
              <a:buNone/>
            </a:pPr>
            <a:endParaRPr lang="en-CA" sz="2600" b="0" i="0" kern="1200" baseline="0">
              <a:solidFill>
                <a:schemeClr val="tx1"/>
              </a:solidFill>
              <a:latin typeface="Lato"/>
              <a:ea typeface="+mj-ea"/>
              <a:cs typeface="Arial" panose="020B0604020202020204" pitchFamily="34" charset="0"/>
              <a:sym typeface="Lato"/>
            </a:endParaRPr>
          </a:p>
        </p:txBody>
      </p:sp>
      <p:sp>
        <p:nvSpPr>
          <p:cNvPr id="13" name="Rectangle 12"/>
          <p:cNvSpPr>
            <a:spLocks/>
          </p:cNvSpPr>
          <p:nvPr userDrawn="1"/>
        </p:nvSpPr>
        <p:spPr>
          <a:xfrm>
            <a:off x="1" y="0"/>
            <a:ext cx="629470" cy="984142"/>
          </a:xfrm>
          <a:prstGeom prst="rect">
            <a:avLst/>
          </a:prstGeom>
          <a:solidFill>
            <a:srgbClr val="8819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2100"/>
          </a:p>
        </p:txBody>
      </p:sp>
      <p:sp>
        <p:nvSpPr>
          <p:cNvPr id="11" name="Title 1"/>
          <p:cNvSpPr>
            <a:spLocks noGrp="1"/>
          </p:cNvSpPr>
          <p:nvPr>
            <p:ph type="title" hasCustomPrompt="1"/>
          </p:nvPr>
        </p:nvSpPr>
        <p:spPr>
          <a:xfrm>
            <a:off x="943688" y="91963"/>
            <a:ext cx="10621127" cy="800219"/>
          </a:xfrm>
          <a:prstGeom prst="rect">
            <a:avLst/>
          </a:prstGeom>
        </p:spPr>
        <p:txBody>
          <a:bodyPr wrap="square" anchor="ctr">
            <a:spAutoFit/>
          </a:bodyPr>
          <a:lstStyle>
            <a:lvl1pPr>
              <a:defRPr sz="2600" baseline="0">
                <a:solidFill>
                  <a:srgbClr val="881946"/>
                </a:solidFill>
                <a:latin typeface="+mj-lt"/>
              </a:defRPr>
            </a:lvl1pPr>
          </a:lstStyle>
          <a:p>
            <a:r>
              <a:rPr lang="en-CA"/>
              <a:t>Title of the slide in Lato 26 points.</a:t>
            </a:r>
            <a:br>
              <a:rPr lang="en-CA"/>
            </a:br>
            <a:r>
              <a:rPr lang="en-CA"/>
              <a:t>Max 2 lines</a:t>
            </a:r>
          </a:p>
        </p:txBody>
      </p:sp>
      <p:sp>
        <p:nvSpPr>
          <p:cNvPr id="18" name="Text Placeholder 2"/>
          <p:cNvSpPr>
            <a:spLocks noGrp="1"/>
          </p:cNvSpPr>
          <p:nvPr>
            <p:ph idx="1"/>
          </p:nvPr>
        </p:nvSpPr>
        <p:spPr bwMode="gray">
          <a:xfrm>
            <a:off x="943689" y="1257300"/>
            <a:ext cx="10621127" cy="5067300"/>
          </a:xfrm>
          <a:prstGeom prst="rect">
            <a:avLst/>
          </a:prstGeom>
        </p:spPr>
        <p:txBody>
          <a:bodyPr vert="horz" wrap="square" lIns="0" tIns="0" rIns="0" bIns="0" rtlCol="0">
            <a:noAutofit/>
          </a:bodyPr>
          <a:lstStyle>
            <a:lvl1pPr>
              <a:defRPr>
                <a:solidFill>
                  <a:srgbClr val="606060"/>
                </a:solidFill>
              </a:defRPr>
            </a:lvl1pPr>
            <a:lvl2pPr>
              <a:defRPr>
                <a:solidFill>
                  <a:srgbClr val="606060"/>
                </a:solidFill>
              </a:defRPr>
            </a:lvl2pPr>
            <a:lvl3pPr>
              <a:defRPr>
                <a:solidFill>
                  <a:srgbClr val="606060"/>
                </a:solidFill>
              </a:defRPr>
            </a:lvl3pPr>
            <a:lvl4pPr>
              <a:defRPr>
                <a:solidFill>
                  <a:srgbClr val="606060"/>
                </a:solidFill>
              </a:defRPr>
            </a:lvl4pPr>
            <a:lvl5pPr>
              <a:defRPr>
                <a:solidFill>
                  <a:srgbClr val="606060"/>
                </a:solidFill>
              </a:defRPr>
            </a:lvl5pPr>
            <a:lvl6pPr marL="1005812" indent="0">
              <a:buNone/>
              <a:defRPr/>
            </a:lvl6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p>
        </p:txBody>
      </p:sp>
      <p:sp>
        <p:nvSpPr>
          <p:cNvPr id="14" name="Text Placeholder 6"/>
          <p:cNvSpPr>
            <a:spLocks noGrp="1"/>
          </p:cNvSpPr>
          <p:nvPr>
            <p:ph type="body" sz="quarter" idx="14" hasCustomPrompt="1"/>
          </p:nvPr>
        </p:nvSpPr>
        <p:spPr>
          <a:xfrm>
            <a:off x="943689" y="6377706"/>
            <a:ext cx="8059634" cy="307777"/>
          </a:xfrm>
          <a:prstGeom prst="rect">
            <a:avLst/>
          </a:prstGeom>
        </p:spPr>
        <p:txBody>
          <a:bodyPr wrap="square" anchor="b">
            <a:spAutoFit/>
          </a:bodyPr>
          <a:lstStyle>
            <a:lvl1pPr marL="0" indent="0">
              <a:buNone/>
              <a:defRPr sz="1000" baseline="0">
                <a:solidFill>
                  <a:srgbClr val="606060"/>
                </a:solidFill>
              </a:defRPr>
            </a:lvl1pPr>
          </a:lstStyle>
          <a:p>
            <a:pPr lvl="0"/>
            <a:r>
              <a:rPr lang="en-CA"/>
              <a:t>This space is reserved for footnotes and sources only, and cannot be expanded beyond its current size.                                        Source: [Author/Publisher Name], [Report Name], [Year]</a:t>
            </a:r>
          </a:p>
        </p:txBody>
      </p:sp>
      <p:sp>
        <p:nvSpPr>
          <p:cNvPr id="20" name="Text Placeholder 6">
            <a:extLst>
              <a:ext uri="{FF2B5EF4-FFF2-40B4-BE49-F238E27FC236}">
                <a16:creationId xmlns:a16="http://schemas.microsoft.com/office/drawing/2014/main" id="{55EAF43E-BB4E-494E-9B58-0B592AF0D603}"/>
              </a:ext>
            </a:extLst>
          </p:cNvPr>
          <p:cNvSpPr>
            <a:spLocks noGrp="1"/>
          </p:cNvSpPr>
          <p:nvPr>
            <p:ph type="body" sz="quarter" idx="17" hasCustomPrompt="1"/>
          </p:nvPr>
        </p:nvSpPr>
        <p:spPr>
          <a:xfrm>
            <a:off x="80276" y="399738"/>
            <a:ext cx="468922" cy="184666"/>
          </a:xfrm>
          <a:prstGeom prst="rect">
            <a:avLst/>
          </a:prstGeom>
        </p:spPr>
        <p:txBody>
          <a:bodyPr wrap="square" anchor="ctr">
            <a:spAutoFit/>
          </a:bodyPr>
          <a:lstStyle>
            <a:lvl1pPr marL="0" indent="0" algn="ctr">
              <a:spcAft>
                <a:spcPts val="1200"/>
              </a:spcAft>
              <a:buNone/>
              <a:defRPr sz="1200">
                <a:solidFill>
                  <a:schemeClr val="bg1"/>
                </a:solidFill>
              </a:defRPr>
            </a:lvl1pPr>
            <a:lvl2pPr>
              <a:defRPr sz="1600"/>
            </a:lvl2pPr>
            <a:lvl3pPr>
              <a:defRPr sz="1600"/>
            </a:lvl3pPr>
            <a:lvl4pPr>
              <a:defRPr sz="1600"/>
            </a:lvl4pPr>
            <a:lvl5pPr>
              <a:defRPr sz="1600" baseline="0"/>
            </a:lvl5pPr>
            <a:lvl6pPr>
              <a:defRPr sz="1600" baseline="0"/>
            </a:lvl6pPr>
            <a:lvl7pPr>
              <a:defRPr sz="1600" baseline="0"/>
            </a:lvl7pPr>
            <a:lvl8pPr>
              <a:defRPr sz="1600"/>
            </a:lvl8pPr>
            <a:lvl9pPr>
              <a:defRPr sz="1600"/>
            </a:lvl9pPr>
          </a:lstStyle>
          <a:p>
            <a:pPr lvl="0"/>
            <a:r>
              <a:rPr lang="en-CA"/>
              <a:t>Text</a:t>
            </a:r>
          </a:p>
        </p:txBody>
      </p:sp>
      <p:sp>
        <p:nvSpPr>
          <p:cNvPr id="25" name="Rectangle 24">
            <a:extLst>
              <a:ext uri="{FF2B5EF4-FFF2-40B4-BE49-F238E27FC236}">
                <a16:creationId xmlns:a16="http://schemas.microsoft.com/office/drawing/2014/main" id="{6CF811DF-866D-40FD-9509-879F9CE9CE8A}"/>
              </a:ext>
            </a:extLst>
          </p:cNvPr>
          <p:cNvSpPr/>
          <p:nvPr userDrawn="1"/>
        </p:nvSpPr>
        <p:spPr>
          <a:xfrm>
            <a:off x="11562530" y="6359076"/>
            <a:ext cx="629470" cy="498924"/>
          </a:xfrm>
          <a:prstGeom prst="rect">
            <a:avLst/>
          </a:prstGeom>
          <a:solidFill>
            <a:srgbClr val="8819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2100"/>
          </a:p>
        </p:txBody>
      </p:sp>
      <p:sp>
        <p:nvSpPr>
          <p:cNvPr id="26" name="Slide Number Placeholder 5">
            <a:extLst>
              <a:ext uri="{FF2B5EF4-FFF2-40B4-BE49-F238E27FC236}">
                <a16:creationId xmlns:a16="http://schemas.microsoft.com/office/drawing/2014/main" id="{524D0AE1-BA32-40AD-A8E3-C0F8F35A2532}"/>
              </a:ext>
            </a:extLst>
          </p:cNvPr>
          <p:cNvSpPr>
            <a:spLocks noGrp="1"/>
          </p:cNvSpPr>
          <p:nvPr>
            <p:ph type="sldNum" sz="quarter" idx="4"/>
          </p:nvPr>
        </p:nvSpPr>
        <p:spPr bwMode="gray">
          <a:xfrm>
            <a:off x="11743978" y="6529864"/>
            <a:ext cx="280034" cy="153888"/>
          </a:xfrm>
          <a:prstGeom prst="rect">
            <a:avLst/>
          </a:prstGeom>
          <a:noFill/>
        </p:spPr>
        <p:txBody>
          <a:bodyPr vert="horz" wrap="square" lIns="0" tIns="0" rIns="0" bIns="0" rtlCol="0" anchor="ctr">
            <a:spAutoFit/>
          </a:bodyPr>
          <a:lstStyle>
            <a:lvl1pPr algn="ctr">
              <a:defRPr sz="1000">
                <a:solidFill>
                  <a:schemeClr val="bg1"/>
                </a:solidFill>
                <a:latin typeface="Lato" panose="020F0502020204030203" pitchFamily="34" charset="0"/>
                <a:cs typeface="Arial" pitchFamily="34" charset="0"/>
              </a:defRPr>
            </a:lvl1pPr>
          </a:lstStyle>
          <a:p>
            <a:fld id="{A90607E6-BCED-4FC1-A345-AB2A307AB80F}" type="slidenum">
              <a:rPr lang="en-CA" smtClean="0"/>
              <a:pPr/>
              <a:t>‹#›</a:t>
            </a:fld>
            <a:endParaRPr lang="en-CA"/>
          </a:p>
        </p:txBody>
      </p:sp>
      <p:pic>
        <p:nvPicPr>
          <p:cNvPr id="12" name="Picture 11">
            <a:extLst>
              <a:ext uri="{FF2B5EF4-FFF2-40B4-BE49-F238E27FC236}">
                <a16:creationId xmlns:a16="http://schemas.microsoft.com/office/drawing/2014/main" id="{C9510C36-796A-4712-9957-5636321C5D0A}"/>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9665300" y="6507503"/>
            <a:ext cx="869730" cy="215333"/>
          </a:xfrm>
          <a:prstGeom prst="rect">
            <a:avLst/>
          </a:prstGeom>
        </p:spPr>
      </p:pic>
      <p:pic>
        <p:nvPicPr>
          <p:cNvPr id="16" name="Picture 15">
            <a:extLst>
              <a:ext uri="{FF2B5EF4-FFF2-40B4-BE49-F238E27FC236}">
                <a16:creationId xmlns:a16="http://schemas.microsoft.com/office/drawing/2014/main" id="{C941CACC-9FEF-4B46-A79C-AE2F2A2FADD3}"/>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10535033" y="6455627"/>
            <a:ext cx="1269294" cy="261145"/>
          </a:xfrm>
          <a:prstGeom prst="rect">
            <a:avLst/>
          </a:prstGeom>
        </p:spPr>
      </p:pic>
    </p:spTree>
    <p:extLst>
      <p:ext uri="{BB962C8B-B14F-4D97-AF65-F5344CB8AC3E}">
        <p14:creationId xmlns:p14="http://schemas.microsoft.com/office/powerpoint/2010/main" val="107214763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Standard logo Dalberg Design">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custDataLst>
              <p:tags r:id="rId1"/>
            </p:custDataLst>
          </p:nvPr>
        </p:nvGraphicFramePr>
        <p:xfrm>
          <a:off x="2119" y="2118"/>
          <a:ext cx="2116" cy="2116"/>
        </p:xfrm>
        <a:graphic>
          <a:graphicData uri="http://schemas.openxmlformats.org/presentationml/2006/ole">
            <mc:AlternateContent xmlns:mc="http://schemas.openxmlformats.org/markup-compatibility/2006">
              <mc:Choice xmlns:v="urn:schemas-microsoft-com:vml" Requires="v">
                <p:oleObj name="think-cell Slide" r:id="rId4" imgW="383" imgH="385" progId="TCLayout.ActiveDocument.1">
                  <p:embed/>
                </p:oleObj>
              </mc:Choice>
              <mc:Fallback>
                <p:oleObj name="think-cell Slide" r:id="rId4" imgW="383" imgH="385" progId="TCLayout.ActiveDocument.1">
                  <p:embed/>
                  <p:pic>
                    <p:nvPicPr>
                      <p:cNvPr id="6" name="Object 5" hidden="1"/>
                      <p:cNvPicPr/>
                      <p:nvPr/>
                    </p:nvPicPr>
                    <p:blipFill>
                      <a:blip r:embed="rId5"/>
                      <a:stretch>
                        <a:fillRect/>
                      </a:stretch>
                    </p:blipFill>
                    <p:spPr>
                      <a:xfrm>
                        <a:off x="2119" y="2118"/>
                        <a:ext cx="2116" cy="2116"/>
                      </a:xfrm>
                      <a:prstGeom prst="rect">
                        <a:avLst/>
                      </a:prstGeom>
                    </p:spPr>
                  </p:pic>
                </p:oleObj>
              </mc:Fallback>
            </mc:AlternateContent>
          </a:graphicData>
        </a:graphic>
      </p:graphicFrame>
      <p:sp>
        <p:nvSpPr>
          <p:cNvPr id="3" name="Rectangle 2" hidden="1"/>
          <p:cNvSpPr/>
          <p:nvPr userDrawn="1">
            <p:custDataLst>
              <p:tags r:id="rId2"/>
            </p:custDataLst>
          </p:nvPr>
        </p:nvSpPr>
        <p:spPr bwMode="auto">
          <a:xfrm>
            <a:off x="0" y="0"/>
            <a:ext cx="195385" cy="158750"/>
          </a:xfrm>
          <a:prstGeom prst="rect">
            <a:avLst/>
          </a:prstGeom>
          <a:solidFill>
            <a:srgbClr val="FFFFFF"/>
          </a:solidFill>
          <a:ln w="9525">
            <a:solidFill>
              <a:schemeClr val="tx1"/>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none" lIns="0" tIns="0" rIns="0" bIns="0" numCol="1" spcCol="0" rtlCol="0" fromWordArt="0" anchor="t" anchorCtr="0" forceAA="0" compatLnSpc="1">
            <a:prstTxWarp prst="textNoShape">
              <a:avLst/>
            </a:prstTxWarp>
            <a:noAutofit/>
          </a:bodyPr>
          <a:lstStyle/>
          <a:p>
            <a:pPr marL="0" lvl="0" indent="0" algn="l" defTabSz="914400" rtl="0" eaLnBrk="1" latinLnBrk="0" hangingPunct="1">
              <a:lnSpc>
                <a:spcPct val="100000"/>
              </a:lnSpc>
              <a:spcBef>
                <a:spcPct val="0"/>
              </a:spcBef>
              <a:spcAft>
                <a:spcPct val="0"/>
              </a:spcAft>
              <a:buNone/>
            </a:pPr>
            <a:endParaRPr lang="en-CA" sz="2600" b="0" i="0" kern="1200" baseline="0">
              <a:solidFill>
                <a:schemeClr val="tx1"/>
              </a:solidFill>
              <a:latin typeface="Lato"/>
              <a:ea typeface="+mj-ea"/>
              <a:cs typeface="Arial" panose="020B0604020202020204" pitchFamily="34" charset="0"/>
              <a:sym typeface="Lato"/>
            </a:endParaRPr>
          </a:p>
        </p:txBody>
      </p:sp>
      <p:sp>
        <p:nvSpPr>
          <p:cNvPr id="13" name="Rectangle 12"/>
          <p:cNvSpPr>
            <a:spLocks/>
          </p:cNvSpPr>
          <p:nvPr userDrawn="1"/>
        </p:nvSpPr>
        <p:spPr>
          <a:xfrm>
            <a:off x="1" y="0"/>
            <a:ext cx="629470" cy="984142"/>
          </a:xfrm>
          <a:prstGeom prst="rect">
            <a:avLst/>
          </a:prstGeom>
          <a:solidFill>
            <a:srgbClr val="8819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2100"/>
          </a:p>
        </p:txBody>
      </p:sp>
      <p:sp>
        <p:nvSpPr>
          <p:cNvPr id="11" name="Title 1"/>
          <p:cNvSpPr>
            <a:spLocks noGrp="1"/>
          </p:cNvSpPr>
          <p:nvPr>
            <p:ph type="title" hasCustomPrompt="1"/>
          </p:nvPr>
        </p:nvSpPr>
        <p:spPr>
          <a:xfrm>
            <a:off x="943688" y="91963"/>
            <a:ext cx="10621127" cy="800219"/>
          </a:xfrm>
          <a:prstGeom prst="rect">
            <a:avLst/>
          </a:prstGeom>
        </p:spPr>
        <p:txBody>
          <a:bodyPr wrap="square" anchor="ctr">
            <a:spAutoFit/>
          </a:bodyPr>
          <a:lstStyle>
            <a:lvl1pPr>
              <a:defRPr sz="2600" baseline="0">
                <a:solidFill>
                  <a:srgbClr val="881946"/>
                </a:solidFill>
                <a:latin typeface="+mj-lt"/>
              </a:defRPr>
            </a:lvl1pPr>
          </a:lstStyle>
          <a:p>
            <a:r>
              <a:rPr lang="en-CA"/>
              <a:t>Title of the slide in Lato 26 points.</a:t>
            </a:r>
            <a:br>
              <a:rPr lang="en-CA"/>
            </a:br>
            <a:r>
              <a:rPr lang="en-CA"/>
              <a:t>Max 2 lines</a:t>
            </a:r>
          </a:p>
        </p:txBody>
      </p:sp>
      <p:sp>
        <p:nvSpPr>
          <p:cNvPr id="18" name="Text Placeholder 2"/>
          <p:cNvSpPr>
            <a:spLocks noGrp="1"/>
          </p:cNvSpPr>
          <p:nvPr>
            <p:ph idx="1"/>
          </p:nvPr>
        </p:nvSpPr>
        <p:spPr bwMode="gray">
          <a:xfrm>
            <a:off x="943689" y="1257300"/>
            <a:ext cx="10621127" cy="5067300"/>
          </a:xfrm>
          <a:prstGeom prst="rect">
            <a:avLst/>
          </a:prstGeom>
        </p:spPr>
        <p:txBody>
          <a:bodyPr vert="horz" wrap="square" lIns="0" tIns="0" rIns="0" bIns="0" rtlCol="0">
            <a:noAutofit/>
          </a:bodyPr>
          <a:lstStyle>
            <a:lvl1pPr>
              <a:defRPr>
                <a:solidFill>
                  <a:srgbClr val="606060"/>
                </a:solidFill>
              </a:defRPr>
            </a:lvl1pPr>
            <a:lvl2pPr>
              <a:defRPr>
                <a:solidFill>
                  <a:srgbClr val="606060"/>
                </a:solidFill>
              </a:defRPr>
            </a:lvl2pPr>
            <a:lvl3pPr>
              <a:defRPr>
                <a:solidFill>
                  <a:srgbClr val="606060"/>
                </a:solidFill>
              </a:defRPr>
            </a:lvl3pPr>
            <a:lvl4pPr>
              <a:defRPr>
                <a:solidFill>
                  <a:srgbClr val="606060"/>
                </a:solidFill>
              </a:defRPr>
            </a:lvl4pPr>
            <a:lvl5pPr>
              <a:defRPr>
                <a:solidFill>
                  <a:srgbClr val="606060"/>
                </a:solidFill>
              </a:defRPr>
            </a:lvl5pPr>
            <a:lvl6pPr marL="1005812" indent="0">
              <a:buNone/>
              <a:defRPr/>
            </a:lvl6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p>
        </p:txBody>
      </p:sp>
      <p:sp>
        <p:nvSpPr>
          <p:cNvPr id="14" name="Text Placeholder 6"/>
          <p:cNvSpPr>
            <a:spLocks noGrp="1"/>
          </p:cNvSpPr>
          <p:nvPr>
            <p:ph type="body" sz="quarter" idx="14" hasCustomPrompt="1"/>
          </p:nvPr>
        </p:nvSpPr>
        <p:spPr>
          <a:xfrm>
            <a:off x="943689" y="6377706"/>
            <a:ext cx="8059634" cy="307777"/>
          </a:xfrm>
          <a:prstGeom prst="rect">
            <a:avLst/>
          </a:prstGeom>
        </p:spPr>
        <p:txBody>
          <a:bodyPr wrap="square" anchor="b">
            <a:spAutoFit/>
          </a:bodyPr>
          <a:lstStyle>
            <a:lvl1pPr marL="0" indent="0">
              <a:buNone/>
              <a:defRPr sz="1000" baseline="0">
                <a:solidFill>
                  <a:srgbClr val="606060"/>
                </a:solidFill>
              </a:defRPr>
            </a:lvl1pPr>
          </a:lstStyle>
          <a:p>
            <a:pPr lvl="0"/>
            <a:r>
              <a:rPr lang="en-CA"/>
              <a:t>This space is reserved for footnotes and sources only, and cannot be expanded beyond its current size.                                        Source: [Author/Publisher Name], [Report Name], [Year]</a:t>
            </a:r>
          </a:p>
        </p:txBody>
      </p:sp>
      <p:sp>
        <p:nvSpPr>
          <p:cNvPr id="20" name="Text Placeholder 6">
            <a:extLst>
              <a:ext uri="{FF2B5EF4-FFF2-40B4-BE49-F238E27FC236}">
                <a16:creationId xmlns:a16="http://schemas.microsoft.com/office/drawing/2014/main" id="{55EAF43E-BB4E-494E-9B58-0B592AF0D603}"/>
              </a:ext>
            </a:extLst>
          </p:cNvPr>
          <p:cNvSpPr>
            <a:spLocks noGrp="1"/>
          </p:cNvSpPr>
          <p:nvPr>
            <p:ph type="body" sz="quarter" idx="17" hasCustomPrompt="1"/>
          </p:nvPr>
        </p:nvSpPr>
        <p:spPr>
          <a:xfrm>
            <a:off x="80276" y="399738"/>
            <a:ext cx="468922" cy="184666"/>
          </a:xfrm>
          <a:prstGeom prst="rect">
            <a:avLst/>
          </a:prstGeom>
        </p:spPr>
        <p:txBody>
          <a:bodyPr wrap="square" anchor="ctr">
            <a:spAutoFit/>
          </a:bodyPr>
          <a:lstStyle>
            <a:lvl1pPr marL="0" indent="0" algn="ctr">
              <a:spcAft>
                <a:spcPts val="1200"/>
              </a:spcAft>
              <a:buNone/>
              <a:defRPr sz="1200">
                <a:solidFill>
                  <a:schemeClr val="bg1"/>
                </a:solidFill>
              </a:defRPr>
            </a:lvl1pPr>
            <a:lvl2pPr>
              <a:defRPr sz="1600"/>
            </a:lvl2pPr>
            <a:lvl3pPr>
              <a:defRPr sz="1600"/>
            </a:lvl3pPr>
            <a:lvl4pPr>
              <a:defRPr sz="1600"/>
            </a:lvl4pPr>
            <a:lvl5pPr>
              <a:defRPr sz="1600" baseline="0"/>
            </a:lvl5pPr>
            <a:lvl6pPr>
              <a:defRPr sz="1600" baseline="0"/>
            </a:lvl6pPr>
            <a:lvl7pPr>
              <a:defRPr sz="1600" baseline="0"/>
            </a:lvl7pPr>
            <a:lvl8pPr>
              <a:defRPr sz="1600"/>
            </a:lvl8pPr>
            <a:lvl9pPr>
              <a:defRPr sz="1600"/>
            </a:lvl9pPr>
          </a:lstStyle>
          <a:p>
            <a:pPr lvl="0"/>
            <a:r>
              <a:rPr lang="en-CA"/>
              <a:t>Text</a:t>
            </a:r>
          </a:p>
        </p:txBody>
      </p:sp>
      <p:sp>
        <p:nvSpPr>
          <p:cNvPr id="25" name="Rectangle 24">
            <a:extLst>
              <a:ext uri="{FF2B5EF4-FFF2-40B4-BE49-F238E27FC236}">
                <a16:creationId xmlns:a16="http://schemas.microsoft.com/office/drawing/2014/main" id="{45F29BBF-B9B3-45B6-9E97-4D0B2D09B801}"/>
              </a:ext>
            </a:extLst>
          </p:cNvPr>
          <p:cNvSpPr/>
          <p:nvPr userDrawn="1"/>
        </p:nvSpPr>
        <p:spPr>
          <a:xfrm>
            <a:off x="11562530" y="6359076"/>
            <a:ext cx="629470" cy="498924"/>
          </a:xfrm>
          <a:prstGeom prst="rect">
            <a:avLst/>
          </a:prstGeom>
          <a:solidFill>
            <a:srgbClr val="8819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2100"/>
          </a:p>
        </p:txBody>
      </p:sp>
      <p:sp>
        <p:nvSpPr>
          <p:cNvPr id="26" name="Slide Number Placeholder 5">
            <a:extLst>
              <a:ext uri="{FF2B5EF4-FFF2-40B4-BE49-F238E27FC236}">
                <a16:creationId xmlns:a16="http://schemas.microsoft.com/office/drawing/2014/main" id="{27C7BEBC-C853-47DF-B7A0-DFDDC0CEDF22}"/>
              </a:ext>
            </a:extLst>
          </p:cNvPr>
          <p:cNvSpPr>
            <a:spLocks noGrp="1"/>
          </p:cNvSpPr>
          <p:nvPr>
            <p:ph type="sldNum" sz="quarter" idx="4"/>
          </p:nvPr>
        </p:nvSpPr>
        <p:spPr bwMode="gray">
          <a:xfrm>
            <a:off x="11743978" y="6529864"/>
            <a:ext cx="280034" cy="153888"/>
          </a:xfrm>
          <a:prstGeom prst="rect">
            <a:avLst/>
          </a:prstGeom>
          <a:noFill/>
        </p:spPr>
        <p:txBody>
          <a:bodyPr vert="horz" wrap="square" lIns="0" tIns="0" rIns="0" bIns="0" rtlCol="0" anchor="ctr">
            <a:spAutoFit/>
          </a:bodyPr>
          <a:lstStyle>
            <a:lvl1pPr algn="ctr">
              <a:defRPr sz="1000">
                <a:solidFill>
                  <a:schemeClr val="bg1"/>
                </a:solidFill>
                <a:latin typeface="Lato" panose="020F0502020204030203" pitchFamily="34" charset="0"/>
                <a:cs typeface="Arial" pitchFamily="34" charset="0"/>
              </a:defRPr>
            </a:lvl1pPr>
          </a:lstStyle>
          <a:p>
            <a:fld id="{A90607E6-BCED-4FC1-A345-AB2A307AB80F}" type="slidenum">
              <a:rPr lang="en-CA" smtClean="0"/>
              <a:pPr/>
              <a:t>‹#›</a:t>
            </a:fld>
            <a:endParaRPr lang="en-CA"/>
          </a:p>
        </p:txBody>
      </p:sp>
      <p:pic>
        <p:nvPicPr>
          <p:cNvPr id="12" name="Picture 11">
            <a:extLst>
              <a:ext uri="{FF2B5EF4-FFF2-40B4-BE49-F238E27FC236}">
                <a16:creationId xmlns:a16="http://schemas.microsoft.com/office/drawing/2014/main" id="{9B6419F5-6E67-4D15-BC49-CF334EB11A25}"/>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9665300" y="6507503"/>
            <a:ext cx="869730" cy="215333"/>
          </a:xfrm>
          <a:prstGeom prst="rect">
            <a:avLst/>
          </a:prstGeom>
        </p:spPr>
      </p:pic>
      <p:pic>
        <p:nvPicPr>
          <p:cNvPr id="17" name="Picture 16">
            <a:extLst>
              <a:ext uri="{FF2B5EF4-FFF2-40B4-BE49-F238E27FC236}">
                <a16:creationId xmlns:a16="http://schemas.microsoft.com/office/drawing/2014/main" id="{1BD06AFE-5395-4D04-A95E-7EC763D91A3A}"/>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10525938" y="6447440"/>
            <a:ext cx="1269294" cy="261145"/>
          </a:xfrm>
          <a:prstGeom prst="rect">
            <a:avLst/>
          </a:prstGeom>
        </p:spPr>
      </p:pic>
    </p:spTree>
    <p:extLst>
      <p:ext uri="{BB962C8B-B14F-4D97-AF65-F5344CB8AC3E}">
        <p14:creationId xmlns:p14="http://schemas.microsoft.com/office/powerpoint/2010/main" val="28469478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Standard logo Dalberg Data Insights">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custDataLst>
              <p:tags r:id="rId1"/>
            </p:custDataLst>
          </p:nvPr>
        </p:nvGraphicFramePr>
        <p:xfrm>
          <a:off x="2119" y="2118"/>
          <a:ext cx="2116" cy="2116"/>
        </p:xfrm>
        <a:graphic>
          <a:graphicData uri="http://schemas.openxmlformats.org/presentationml/2006/ole">
            <mc:AlternateContent xmlns:mc="http://schemas.openxmlformats.org/markup-compatibility/2006">
              <mc:Choice xmlns:v="urn:schemas-microsoft-com:vml" Requires="v">
                <p:oleObj name="think-cell Slide" r:id="rId4" imgW="383" imgH="385" progId="TCLayout.ActiveDocument.1">
                  <p:embed/>
                </p:oleObj>
              </mc:Choice>
              <mc:Fallback>
                <p:oleObj name="think-cell Slide" r:id="rId4" imgW="383" imgH="385" progId="TCLayout.ActiveDocument.1">
                  <p:embed/>
                  <p:pic>
                    <p:nvPicPr>
                      <p:cNvPr id="6" name="Object 5" hidden="1"/>
                      <p:cNvPicPr/>
                      <p:nvPr/>
                    </p:nvPicPr>
                    <p:blipFill>
                      <a:blip r:embed="rId5"/>
                      <a:stretch>
                        <a:fillRect/>
                      </a:stretch>
                    </p:blipFill>
                    <p:spPr>
                      <a:xfrm>
                        <a:off x="2119" y="2118"/>
                        <a:ext cx="2116" cy="2116"/>
                      </a:xfrm>
                      <a:prstGeom prst="rect">
                        <a:avLst/>
                      </a:prstGeom>
                    </p:spPr>
                  </p:pic>
                </p:oleObj>
              </mc:Fallback>
            </mc:AlternateContent>
          </a:graphicData>
        </a:graphic>
      </p:graphicFrame>
      <p:sp>
        <p:nvSpPr>
          <p:cNvPr id="3" name="Rectangle 2" hidden="1"/>
          <p:cNvSpPr/>
          <p:nvPr userDrawn="1">
            <p:custDataLst>
              <p:tags r:id="rId2"/>
            </p:custDataLst>
          </p:nvPr>
        </p:nvSpPr>
        <p:spPr bwMode="auto">
          <a:xfrm>
            <a:off x="0" y="0"/>
            <a:ext cx="195385" cy="158750"/>
          </a:xfrm>
          <a:prstGeom prst="rect">
            <a:avLst/>
          </a:prstGeom>
          <a:solidFill>
            <a:srgbClr val="FFFFFF"/>
          </a:solidFill>
          <a:ln w="9525">
            <a:solidFill>
              <a:schemeClr val="tx1"/>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none" lIns="0" tIns="0" rIns="0" bIns="0" numCol="1" spcCol="0" rtlCol="0" fromWordArt="0" anchor="t" anchorCtr="0" forceAA="0" compatLnSpc="1">
            <a:prstTxWarp prst="textNoShape">
              <a:avLst/>
            </a:prstTxWarp>
            <a:noAutofit/>
          </a:bodyPr>
          <a:lstStyle/>
          <a:p>
            <a:pPr marL="0" lvl="0" indent="0" algn="l" defTabSz="914400" rtl="0" eaLnBrk="1" latinLnBrk="0" hangingPunct="1">
              <a:lnSpc>
                <a:spcPct val="100000"/>
              </a:lnSpc>
              <a:spcBef>
                <a:spcPct val="0"/>
              </a:spcBef>
              <a:spcAft>
                <a:spcPct val="0"/>
              </a:spcAft>
              <a:buNone/>
            </a:pPr>
            <a:endParaRPr lang="en-CA" sz="2600" b="0" i="0" kern="1200" baseline="0">
              <a:solidFill>
                <a:schemeClr val="tx1"/>
              </a:solidFill>
              <a:latin typeface="Lato"/>
              <a:ea typeface="+mj-ea"/>
              <a:cs typeface="Arial" panose="020B0604020202020204" pitchFamily="34" charset="0"/>
              <a:sym typeface="Lato"/>
            </a:endParaRPr>
          </a:p>
        </p:txBody>
      </p:sp>
      <p:sp>
        <p:nvSpPr>
          <p:cNvPr id="13" name="Rectangle 12"/>
          <p:cNvSpPr>
            <a:spLocks/>
          </p:cNvSpPr>
          <p:nvPr userDrawn="1"/>
        </p:nvSpPr>
        <p:spPr>
          <a:xfrm>
            <a:off x="1" y="0"/>
            <a:ext cx="629470" cy="984142"/>
          </a:xfrm>
          <a:prstGeom prst="rect">
            <a:avLst/>
          </a:prstGeom>
          <a:solidFill>
            <a:srgbClr val="8819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2100"/>
          </a:p>
        </p:txBody>
      </p:sp>
      <p:sp>
        <p:nvSpPr>
          <p:cNvPr id="11" name="Title 1"/>
          <p:cNvSpPr>
            <a:spLocks noGrp="1"/>
          </p:cNvSpPr>
          <p:nvPr>
            <p:ph type="title" hasCustomPrompt="1"/>
          </p:nvPr>
        </p:nvSpPr>
        <p:spPr>
          <a:xfrm>
            <a:off x="943688" y="91963"/>
            <a:ext cx="10621127" cy="800219"/>
          </a:xfrm>
          <a:prstGeom prst="rect">
            <a:avLst/>
          </a:prstGeom>
        </p:spPr>
        <p:txBody>
          <a:bodyPr wrap="square" anchor="ctr">
            <a:spAutoFit/>
          </a:bodyPr>
          <a:lstStyle>
            <a:lvl1pPr>
              <a:defRPr sz="2600" baseline="0">
                <a:solidFill>
                  <a:srgbClr val="881946"/>
                </a:solidFill>
                <a:latin typeface="+mj-lt"/>
              </a:defRPr>
            </a:lvl1pPr>
          </a:lstStyle>
          <a:p>
            <a:r>
              <a:rPr lang="en-CA"/>
              <a:t>Title of the slide in Lato 26 points.</a:t>
            </a:r>
            <a:br>
              <a:rPr lang="en-CA"/>
            </a:br>
            <a:r>
              <a:rPr lang="en-CA"/>
              <a:t>Max 2 lines</a:t>
            </a:r>
          </a:p>
        </p:txBody>
      </p:sp>
      <p:sp>
        <p:nvSpPr>
          <p:cNvPr id="18" name="Text Placeholder 2"/>
          <p:cNvSpPr>
            <a:spLocks noGrp="1"/>
          </p:cNvSpPr>
          <p:nvPr>
            <p:ph idx="1"/>
          </p:nvPr>
        </p:nvSpPr>
        <p:spPr bwMode="gray">
          <a:xfrm>
            <a:off x="943689" y="1257300"/>
            <a:ext cx="10621127" cy="5067300"/>
          </a:xfrm>
          <a:prstGeom prst="rect">
            <a:avLst/>
          </a:prstGeom>
        </p:spPr>
        <p:txBody>
          <a:bodyPr vert="horz" wrap="square" lIns="0" tIns="0" rIns="0" bIns="0" rtlCol="0">
            <a:noAutofit/>
          </a:bodyPr>
          <a:lstStyle>
            <a:lvl1pPr>
              <a:defRPr>
                <a:solidFill>
                  <a:srgbClr val="606060"/>
                </a:solidFill>
              </a:defRPr>
            </a:lvl1pPr>
            <a:lvl2pPr>
              <a:defRPr>
                <a:solidFill>
                  <a:srgbClr val="606060"/>
                </a:solidFill>
              </a:defRPr>
            </a:lvl2pPr>
            <a:lvl3pPr>
              <a:defRPr>
                <a:solidFill>
                  <a:srgbClr val="606060"/>
                </a:solidFill>
              </a:defRPr>
            </a:lvl3pPr>
            <a:lvl4pPr>
              <a:defRPr>
                <a:solidFill>
                  <a:srgbClr val="606060"/>
                </a:solidFill>
              </a:defRPr>
            </a:lvl4pPr>
            <a:lvl5pPr>
              <a:defRPr>
                <a:solidFill>
                  <a:srgbClr val="606060"/>
                </a:solidFill>
              </a:defRPr>
            </a:lvl5pPr>
            <a:lvl6pPr marL="1005812" indent="0">
              <a:buNone/>
              <a:defRPr/>
            </a:lvl6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p>
        </p:txBody>
      </p:sp>
      <p:sp>
        <p:nvSpPr>
          <p:cNvPr id="14" name="Text Placeholder 6"/>
          <p:cNvSpPr>
            <a:spLocks noGrp="1"/>
          </p:cNvSpPr>
          <p:nvPr>
            <p:ph type="body" sz="quarter" idx="14" hasCustomPrompt="1"/>
          </p:nvPr>
        </p:nvSpPr>
        <p:spPr>
          <a:xfrm>
            <a:off x="943689" y="6377706"/>
            <a:ext cx="8059634" cy="307777"/>
          </a:xfrm>
          <a:prstGeom prst="rect">
            <a:avLst/>
          </a:prstGeom>
        </p:spPr>
        <p:txBody>
          <a:bodyPr wrap="square" anchor="b">
            <a:spAutoFit/>
          </a:bodyPr>
          <a:lstStyle>
            <a:lvl1pPr marL="0" indent="0">
              <a:buNone/>
              <a:defRPr sz="1000" baseline="0">
                <a:solidFill>
                  <a:srgbClr val="606060"/>
                </a:solidFill>
              </a:defRPr>
            </a:lvl1pPr>
          </a:lstStyle>
          <a:p>
            <a:pPr lvl="0"/>
            <a:r>
              <a:rPr lang="en-CA"/>
              <a:t>This space is reserved for footnotes and sources only, and cannot be expanded beyond its current size.                                        Source: [Author/Publisher Name], [Report Name], [Year]</a:t>
            </a:r>
          </a:p>
        </p:txBody>
      </p:sp>
      <p:sp>
        <p:nvSpPr>
          <p:cNvPr id="20" name="Text Placeholder 6">
            <a:extLst>
              <a:ext uri="{FF2B5EF4-FFF2-40B4-BE49-F238E27FC236}">
                <a16:creationId xmlns:a16="http://schemas.microsoft.com/office/drawing/2014/main" id="{55EAF43E-BB4E-494E-9B58-0B592AF0D603}"/>
              </a:ext>
            </a:extLst>
          </p:cNvPr>
          <p:cNvSpPr>
            <a:spLocks noGrp="1"/>
          </p:cNvSpPr>
          <p:nvPr>
            <p:ph type="body" sz="quarter" idx="17" hasCustomPrompt="1"/>
          </p:nvPr>
        </p:nvSpPr>
        <p:spPr>
          <a:xfrm>
            <a:off x="80276" y="399738"/>
            <a:ext cx="468922" cy="184666"/>
          </a:xfrm>
          <a:prstGeom prst="rect">
            <a:avLst/>
          </a:prstGeom>
        </p:spPr>
        <p:txBody>
          <a:bodyPr wrap="square" anchor="ctr">
            <a:spAutoFit/>
          </a:bodyPr>
          <a:lstStyle>
            <a:lvl1pPr marL="0" indent="0" algn="ctr">
              <a:spcAft>
                <a:spcPts val="1200"/>
              </a:spcAft>
              <a:buNone/>
              <a:defRPr sz="1200">
                <a:solidFill>
                  <a:schemeClr val="bg1"/>
                </a:solidFill>
              </a:defRPr>
            </a:lvl1pPr>
            <a:lvl2pPr>
              <a:defRPr sz="1600"/>
            </a:lvl2pPr>
            <a:lvl3pPr>
              <a:defRPr sz="1600"/>
            </a:lvl3pPr>
            <a:lvl4pPr>
              <a:defRPr sz="1600"/>
            </a:lvl4pPr>
            <a:lvl5pPr>
              <a:defRPr sz="1600" baseline="0"/>
            </a:lvl5pPr>
            <a:lvl6pPr>
              <a:defRPr sz="1600" baseline="0"/>
            </a:lvl6pPr>
            <a:lvl7pPr>
              <a:defRPr sz="1600" baseline="0"/>
            </a:lvl7pPr>
            <a:lvl8pPr>
              <a:defRPr sz="1600"/>
            </a:lvl8pPr>
            <a:lvl9pPr>
              <a:defRPr sz="1600"/>
            </a:lvl9pPr>
          </a:lstStyle>
          <a:p>
            <a:pPr lvl="0"/>
            <a:r>
              <a:rPr lang="en-CA"/>
              <a:t>Text</a:t>
            </a:r>
          </a:p>
        </p:txBody>
      </p:sp>
      <p:sp>
        <p:nvSpPr>
          <p:cNvPr id="25" name="Rectangle 24">
            <a:extLst>
              <a:ext uri="{FF2B5EF4-FFF2-40B4-BE49-F238E27FC236}">
                <a16:creationId xmlns:a16="http://schemas.microsoft.com/office/drawing/2014/main" id="{4DC41D73-5F20-491E-B3B1-EE07354BFEAF}"/>
              </a:ext>
            </a:extLst>
          </p:cNvPr>
          <p:cNvSpPr/>
          <p:nvPr userDrawn="1"/>
        </p:nvSpPr>
        <p:spPr>
          <a:xfrm>
            <a:off x="11562530" y="6359076"/>
            <a:ext cx="629470" cy="498924"/>
          </a:xfrm>
          <a:prstGeom prst="rect">
            <a:avLst/>
          </a:prstGeom>
          <a:solidFill>
            <a:srgbClr val="8819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2100"/>
          </a:p>
        </p:txBody>
      </p:sp>
      <p:sp>
        <p:nvSpPr>
          <p:cNvPr id="26" name="Slide Number Placeholder 5">
            <a:extLst>
              <a:ext uri="{FF2B5EF4-FFF2-40B4-BE49-F238E27FC236}">
                <a16:creationId xmlns:a16="http://schemas.microsoft.com/office/drawing/2014/main" id="{93535754-8FEB-4D94-B1EB-415CFA4DA16A}"/>
              </a:ext>
            </a:extLst>
          </p:cNvPr>
          <p:cNvSpPr>
            <a:spLocks noGrp="1"/>
          </p:cNvSpPr>
          <p:nvPr>
            <p:ph type="sldNum" sz="quarter" idx="4"/>
          </p:nvPr>
        </p:nvSpPr>
        <p:spPr bwMode="gray">
          <a:xfrm>
            <a:off x="11743978" y="6529864"/>
            <a:ext cx="280034" cy="153888"/>
          </a:xfrm>
          <a:prstGeom prst="rect">
            <a:avLst/>
          </a:prstGeom>
          <a:noFill/>
        </p:spPr>
        <p:txBody>
          <a:bodyPr vert="horz" wrap="square" lIns="0" tIns="0" rIns="0" bIns="0" rtlCol="0" anchor="ctr">
            <a:spAutoFit/>
          </a:bodyPr>
          <a:lstStyle>
            <a:lvl1pPr algn="ctr">
              <a:defRPr sz="1000">
                <a:solidFill>
                  <a:schemeClr val="bg1"/>
                </a:solidFill>
                <a:latin typeface="Lato" panose="020F0502020204030203" pitchFamily="34" charset="0"/>
                <a:cs typeface="Arial" pitchFamily="34" charset="0"/>
              </a:defRPr>
            </a:lvl1pPr>
          </a:lstStyle>
          <a:p>
            <a:fld id="{A90607E6-BCED-4FC1-A345-AB2A307AB80F}" type="slidenum">
              <a:rPr lang="en-CA" smtClean="0"/>
              <a:pPr/>
              <a:t>‹#›</a:t>
            </a:fld>
            <a:endParaRPr lang="en-CA"/>
          </a:p>
        </p:txBody>
      </p:sp>
      <p:pic>
        <p:nvPicPr>
          <p:cNvPr id="16" name="Picture 15">
            <a:extLst>
              <a:ext uri="{FF2B5EF4-FFF2-40B4-BE49-F238E27FC236}">
                <a16:creationId xmlns:a16="http://schemas.microsoft.com/office/drawing/2014/main" id="{52BA62BE-5316-48CD-A4E1-BCF89D859443}"/>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10218315" y="6460171"/>
            <a:ext cx="1288886" cy="265176"/>
          </a:xfrm>
          <a:prstGeom prst="rect">
            <a:avLst/>
          </a:prstGeom>
        </p:spPr>
      </p:pic>
      <p:pic>
        <p:nvPicPr>
          <p:cNvPr id="17" name="Picture 16">
            <a:extLst>
              <a:ext uri="{FF2B5EF4-FFF2-40B4-BE49-F238E27FC236}">
                <a16:creationId xmlns:a16="http://schemas.microsoft.com/office/drawing/2014/main" id="{B9883C86-B7BF-4306-A63D-3F1E4592C2EE}"/>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9343749" y="6507503"/>
            <a:ext cx="869730" cy="215333"/>
          </a:xfrm>
          <a:prstGeom prst="rect">
            <a:avLst/>
          </a:prstGeom>
        </p:spPr>
      </p:pic>
    </p:spTree>
    <p:extLst>
      <p:ext uri="{BB962C8B-B14F-4D97-AF65-F5344CB8AC3E}">
        <p14:creationId xmlns:p14="http://schemas.microsoft.com/office/powerpoint/2010/main" val="338875928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Standard logo multiple businesses">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custDataLst>
              <p:tags r:id="rId1"/>
            </p:custDataLst>
          </p:nvPr>
        </p:nvGraphicFramePr>
        <p:xfrm>
          <a:off x="2119" y="2118"/>
          <a:ext cx="2116" cy="2116"/>
        </p:xfrm>
        <a:graphic>
          <a:graphicData uri="http://schemas.openxmlformats.org/presentationml/2006/ole">
            <mc:AlternateContent xmlns:mc="http://schemas.openxmlformats.org/markup-compatibility/2006">
              <mc:Choice xmlns:v="urn:schemas-microsoft-com:vml" Requires="v">
                <p:oleObj name="think-cell Slide" r:id="rId4" imgW="383" imgH="385" progId="TCLayout.ActiveDocument.1">
                  <p:embed/>
                </p:oleObj>
              </mc:Choice>
              <mc:Fallback>
                <p:oleObj name="think-cell Slide" r:id="rId4" imgW="383" imgH="385" progId="TCLayout.ActiveDocument.1">
                  <p:embed/>
                  <p:pic>
                    <p:nvPicPr>
                      <p:cNvPr id="6" name="Object 5" hidden="1"/>
                      <p:cNvPicPr/>
                      <p:nvPr/>
                    </p:nvPicPr>
                    <p:blipFill>
                      <a:blip r:embed="rId5"/>
                      <a:stretch>
                        <a:fillRect/>
                      </a:stretch>
                    </p:blipFill>
                    <p:spPr>
                      <a:xfrm>
                        <a:off x="2119" y="2118"/>
                        <a:ext cx="2116" cy="2116"/>
                      </a:xfrm>
                      <a:prstGeom prst="rect">
                        <a:avLst/>
                      </a:prstGeom>
                    </p:spPr>
                  </p:pic>
                </p:oleObj>
              </mc:Fallback>
            </mc:AlternateContent>
          </a:graphicData>
        </a:graphic>
      </p:graphicFrame>
      <p:sp>
        <p:nvSpPr>
          <p:cNvPr id="3" name="Rectangle 2" hidden="1"/>
          <p:cNvSpPr/>
          <p:nvPr userDrawn="1">
            <p:custDataLst>
              <p:tags r:id="rId2"/>
            </p:custDataLst>
          </p:nvPr>
        </p:nvSpPr>
        <p:spPr bwMode="auto">
          <a:xfrm>
            <a:off x="0" y="0"/>
            <a:ext cx="195385" cy="158750"/>
          </a:xfrm>
          <a:prstGeom prst="rect">
            <a:avLst/>
          </a:prstGeom>
          <a:solidFill>
            <a:srgbClr val="FFFFFF"/>
          </a:solidFill>
          <a:ln w="9525">
            <a:solidFill>
              <a:schemeClr val="tx1"/>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none" lIns="0" tIns="0" rIns="0" bIns="0" numCol="1" spcCol="0" rtlCol="0" fromWordArt="0" anchor="t" anchorCtr="0" forceAA="0" compatLnSpc="1">
            <a:prstTxWarp prst="textNoShape">
              <a:avLst/>
            </a:prstTxWarp>
            <a:noAutofit/>
          </a:bodyPr>
          <a:lstStyle/>
          <a:p>
            <a:pPr marL="0" lvl="0" indent="0" algn="l" defTabSz="914400" rtl="0" eaLnBrk="1" latinLnBrk="0" hangingPunct="1">
              <a:lnSpc>
                <a:spcPct val="100000"/>
              </a:lnSpc>
              <a:spcBef>
                <a:spcPct val="0"/>
              </a:spcBef>
              <a:spcAft>
                <a:spcPct val="0"/>
              </a:spcAft>
              <a:buNone/>
            </a:pPr>
            <a:endParaRPr lang="en-CA" sz="2600" b="0" i="0" kern="1200" baseline="0">
              <a:solidFill>
                <a:schemeClr val="tx1"/>
              </a:solidFill>
              <a:latin typeface="Lato"/>
              <a:ea typeface="+mj-ea"/>
              <a:cs typeface="Arial" panose="020B0604020202020204" pitchFamily="34" charset="0"/>
              <a:sym typeface="Lato"/>
            </a:endParaRPr>
          </a:p>
        </p:txBody>
      </p:sp>
      <p:sp>
        <p:nvSpPr>
          <p:cNvPr id="13" name="Rectangle 12"/>
          <p:cNvSpPr>
            <a:spLocks/>
          </p:cNvSpPr>
          <p:nvPr userDrawn="1"/>
        </p:nvSpPr>
        <p:spPr>
          <a:xfrm>
            <a:off x="1" y="0"/>
            <a:ext cx="629470" cy="984142"/>
          </a:xfrm>
          <a:prstGeom prst="rect">
            <a:avLst/>
          </a:prstGeom>
          <a:solidFill>
            <a:srgbClr val="8819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2100"/>
          </a:p>
        </p:txBody>
      </p:sp>
      <p:sp>
        <p:nvSpPr>
          <p:cNvPr id="11" name="Title 1"/>
          <p:cNvSpPr>
            <a:spLocks noGrp="1"/>
          </p:cNvSpPr>
          <p:nvPr>
            <p:ph type="title" hasCustomPrompt="1"/>
          </p:nvPr>
        </p:nvSpPr>
        <p:spPr>
          <a:xfrm>
            <a:off x="943688" y="91963"/>
            <a:ext cx="10621127" cy="800219"/>
          </a:xfrm>
          <a:prstGeom prst="rect">
            <a:avLst/>
          </a:prstGeom>
        </p:spPr>
        <p:txBody>
          <a:bodyPr wrap="square" anchor="ctr">
            <a:spAutoFit/>
          </a:bodyPr>
          <a:lstStyle>
            <a:lvl1pPr>
              <a:defRPr sz="2600" baseline="0">
                <a:solidFill>
                  <a:srgbClr val="881946"/>
                </a:solidFill>
                <a:latin typeface="+mj-lt"/>
              </a:defRPr>
            </a:lvl1pPr>
          </a:lstStyle>
          <a:p>
            <a:r>
              <a:rPr lang="en-CA"/>
              <a:t>Title of the slide in Lato 26 points.</a:t>
            </a:r>
            <a:br>
              <a:rPr lang="en-CA"/>
            </a:br>
            <a:r>
              <a:rPr lang="en-CA"/>
              <a:t>Max 2 lines</a:t>
            </a:r>
          </a:p>
        </p:txBody>
      </p:sp>
      <p:sp>
        <p:nvSpPr>
          <p:cNvPr id="18" name="Text Placeholder 2"/>
          <p:cNvSpPr>
            <a:spLocks noGrp="1"/>
          </p:cNvSpPr>
          <p:nvPr>
            <p:ph idx="1"/>
          </p:nvPr>
        </p:nvSpPr>
        <p:spPr bwMode="gray">
          <a:xfrm>
            <a:off x="943689" y="1257300"/>
            <a:ext cx="10621127" cy="5067300"/>
          </a:xfrm>
          <a:prstGeom prst="rect">
            <a:avLst/>
          </a:prstGeom>
        </p:spPr>
        <p:txBody>
          <a:bodyPr vert="horz" wrap="square" lIns="0" tIns="0" rIns="0" bIns="0" rtlCol="0">
            <a:noAutofit/>
          </a:bodyPr>
          <a:lstStyle>
            <a:lvl1pPr>
              <a:defRPr>
                <a:solidFill>
                  <a:srgbClr val="606060"/>
                </a:solidFill>
              </a:defRPr>
            </a:lvl1pPr>
            <a:lvl2pPr>
              <a:defRPr>
                <a:solidFill>
                  <a:srgbClr val="606060"/>
                </a:solidFill>
              </a:defRPr>
            </a:lvl2pPr>
            <a:lvl3pPr>
              <a:defRPr>
                <a:solidFill>
                  <a:srgbClr val="606060"/>
                </a:solidFill>
              </a:defRPr>
            </a:lvl3pPr>
            <a:lvl4pPr>
              <a:defRPr>
                <a:solidFill>
                  <a:srgbClr val="606060"/>
                </a:solidFill>
              </a:defRPr>
            </a:lvl4pPr>
            <a:lvl5pPr>
              <a:defRPr>
                <a:solidFill>
                  <a:srgbClr val="606060"/>
                </a:solidFill>
              </a:defRPr>
            </a:lvl5pPr>
            <a:lvl6pPr marL="1005812" indent="0">
              <a:buNone/>
              <a:defRPr/>
            </a:lvl6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p>
        </p:txBody>
      </p:sp>
      <p:sp>
        <p:nvSpPr>
          <p:cNvPr id="14" name="Text Placeholder 6"/>
          <p:cNvSpPr>
            <a:spLocks noGrp="1"/>
          </p:cNvSpPr>
          <p:nvPr>
            <p:ph type="body" sz="quarter" idx="14" hasCustomPrompt="1"/>
          </p:nvPr>
        </p:nvSpPr>
        <p:spPr>
          <a:xfrm>
            <a:off x="943689" y="6377706"/>
            <a:ext cx="8059634" cy="307777"/>
          </a:xfrm>
          <a:prstGeom prst="rect">
            <a:avLst/>
          </a:prstGeom>
        </p:spPr>
        <p:txBody>
          <a:bodyPr wrap="square" anchor="b">
            <a:spAutoFit/>
          </a:bodyPr>
          <a:lstStyle>
            <a:lvl1pPr marL="0" indent="0">
              <a:buNone/>
              <a:defRPr sz="1000" baseline="0">
                <a:solidFill>
                  <a:srgbClr val="606060"/>
                </a:solidFill>
              </a:defRPr>
            </a:lvl1pPr>
          </a:lstStyle>
          <a:p>
            <a:pPr lvl="0"/>
            <a:r>
              <a:rPr lang="en-CA"/>
              <a:t>This space is reserved for footnotes and sources only, and cannot be expanded beyond its current size.                                        Source: [Author/Publisher Name], [Report Name], [Year]</a:t>
            </a:r>
          </a:p>
        </p:txBody>
      </p:sp>
      <p:sp>
        <p:nvSpPr>
          <p:cNvPr id="20" name="Text Placeholder 6">
            <a:extLst>
              <a:ext uri="{FF2B5EF4-FFF2-40B4-BE49-F238E27FC236}">
                <a16:creationId xmlns:a16="http://schemas.microsoft.com/office/drawing/2014/main" id="{55EAF43E-BB4E-494E-9B58-0B592AF0D603}"/>
              </a:ext>
            </a:extLst>
          </p:cNvPr>
          <p:cNvSpPr>
            <a:spLocks noGrp="1"/>
          </p:cNvSpPr>
          <p:nvPr>
            <p:ph type="body" sz="quarter" idx="17" hasCustomPrompt="1"/>
          </p:nvPr>
        </p:nvSpPr>
        <p:spPr>
          <a:xfrm>
            <a:off x="80276" y="399738"/>
            <a:ext cx="468922" cy="184666"/>
          </a:xfrm>
          <a:prstGeom prst="rect">
            <a:avLst/>
          </a:prstGeom>
        </p:spPr>
        <p:txBody>
          <a:bodyPr wrap="square" anchor="ctr">
            <a:spAutoFit/>
          </a:bodyPr>
          <a:lstStyle>
            <a:lvl1pPr marL="0" indent="0" algn="ctr">
              <a:spcAft>
                <a:spcPts val="1200"/>
              </a:spcAft>
              <a:buNone/>
              <a:defRPr sz="1200">
                <a:solidFill>
                  <a:schemeClr val="bg1"/>
                </a:solidFill>
              </a:defRPr>
            </a:lvl1pPr>
            <a:lvl2pPr>
              <a:defRPr sz="1600"/>
            </a:lvl2pPr>
            <a:lvl3pPr>
              <a:defRPr sz="1600"/>
            </a:lvl3pPr>
            <a:lvl4pPr>
              <a:defRPr sz="1600"/>
            </a:lvl4pPr>
            <a:lvl5pPr>
              <a:defRPr sz="1600" baseline="0"/>
            </a:lvl5pPr>
            <a:lvl6pPr>
              <a:defRPr sz="1600" baseline="0"/>
            </a:lvl6pPr>
            <a:lvl7pPr>
              <a:defRPr sz="1600" baseline="0"/>
            </a:lvl7pPr>
            <a:lvl8pPr>
              <a:defRPr sz="1600"/>
            </a:lvl8pPr>
            <a:lvl9pPr>
              <a:defRPr sz="1600"/>
            </a:lvl9pPr>
          </a:lstStyle>
          <a:p>
            <a:pPr lvl="0"/>
            <a:r>
              <a:rPr lang="en-CA"/>
              <a:t>Text</a:t>
            </a:r>
          </a:p>
        </p:txBody>
      </p:sp>
      <p:sp>
        <p:nvSpPr>
          <p:cNvPr id="28" name="Text Placeholder 6">
            <a:extLst>
              <a:ext uri="{FF2B5EF4-FFF2-40B4-BE49-F238E27FC236}">
                <a16:creationId xmlns:a16="http://schemas.microsoft.com/office/drawing/2014/main" id="{06C153EB-B36B-45C2-80ED-5524ED0D0C62}"/>
              </a:ext>
            </a:extLst>
          </p:cNvPr>
          <p:cNvSpPr>
            <a:spLocks noGrp="1"/>
          </p:cNvSpPr>
          <p:nvPr>
            <p:ph type="body" sz="quarter" idx="18" hasCustomPrompt="1"/>
          </p:nvPr>
        </p:nvSpPr>
        <p:spPr>
          <a:xfrm>
            <a:off x="8270631" y="5442858"/>
            <a:ext cx="2977662" cy="654731"/>
          </a:xfrm>
          <a:prstGeom prst="wedgeRectCallout">
            <a:avLst>
              <a:gd name="adj1" fmla="val 21162"/>
              <a:gd name="adj2" fmla="val 67720"/>
            </a:avLst>
          </a:prstGeom>
        </p:spPr>
        <p:txBody>
          <a:bodyPr/>
          <a:lstStyle>
            <a:lvl1pPr marL="0" indent="0">
              <a:buNone/>
              <a:defRPr/>
            </a:lvl1pPr>
          </a:lstStyle>
          <a:p>
            <a:pPr lvl="0"/>
            <a:r>
              <a:rPr lang="en-CA"/>
              <a:t>Delete businesses as necessary in the Master View </a:t>
            </a:r>
          </a:p>
        </p:txBody>
      </p:sp>
      <p:sp>
        <p:nvSpPr>
          <p:cNvPr id="31" name="Rectangle 30">
            <a:extLst>
              <a:ext uri="{FF2B5EF4-FFF2-40B4-BE49-F238E27FC236}">
                <a16:creationId xmlns:a16="http://schemas.microsoft.com/office/drawing/2014/main" id="{96686D21-98D8-4B5B-9B3A-591B1F5A25D8}"/>
              </a:ext>
            </a:extLst>
          </p:cNvPr>
          <p:cNvSpPr/>
          <p:nvPr userDrawn="1"/>
        </p:nvSpPr>
        <p:spPr>
          <a:xfrm>
            <a:off x="11562530" y="6359076"/>
            <a:ext cx="629470" cy="498924"/>
          </a:xfrm>
          <a:prstGeom prst="rect">
            <a:avLst/>
          </a:prstGeom>
          <a:solidFill>
            <a:srgbClr val="8819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2100"/>
          </a:p>
        </p:txBody>
      </p:sp>
      <p:sp>
        <p:nvSpPr>
          <p:cNvPr id="32" name="Slide Number Placeholder 5">
            <a:extLst>
              <a:ext uri="{FF2B5EF4-FFF2-40B4-BE49-F238E27FC236}">
                <a16:creationId xmlns:a16="http://schemas.microsoft.com/office/drawing/2014/main" id="{62FDD2AD-A616-49CB-8A60-3B2D6CDB1C17}"/>
              </a:ext>
            </a:extLst>
          </p:cNvPr>
          <p:cNvSpPr>
            <a:spLocks noGrp="1"/>
          </p:cNvSpPr>
          <p:nvPr>
            <p:ph type="sldNum" sz="quarter" idx="4"/>
          </p:nvPr>
        </p:nvSpPr>
        <p:spPr bwMode="gray">
          <a:xfrm>
            <a:off x="11743978" y="6529864"/>
            <a:ext cx="280034" cy="153888"/>
          </a:xfrm>
          <a:prstGeom prst="rect">
            <a:avLst/>
          </a:prstGeom>
          <a:noFill/>
        </p:spPr>
        <p:txBody>
          <a:bodyPr vert="horz" wrap="square" lIns="0" tIns="0" rIns="0" bIns="0" rtlCol="0" anchor="ctr">
            <a:spAutoFit/>
          </a:bodyPr>
          <a:lstStyle>
            <a:lvl1pPr algn="ctr">
              <a:defRPr sz="1000">
                <a:solidFill>
                  <a:schemeClr val="bg1"/>
                </a:solidFill>
                <a:latin typeface="Lato" panose="020F0502020204030203" pitchFamily="34" charset="0"/>
                <a:cs typeface="Arial" pitchFamily="34" charset="0"/>
              </a:defRPr>
            </a:lvl1pPr>
          </a:lstStyle>
          <a:p>
            <a:fld id="{A90607E6-BCED-4FC1-A345-AB2A307AB80F}" type="slidenum">
              <a:rPr lang="en-CA" smtClean="0"/>
              <a:pPr/>
              <a:t>‹#›</a:t>
            </a:fld>
            <a:endParaRPr lang="en-CA"/>
          </a:p>
        </p:txBody>
      </p:sp>
      <p:pic>
        <p:nvPicPr>
          <p:cNvPr id="19" name="Picture 18">
            <a:extLst>
              <a:ext uri="{FF2B5EF4-FFF2-40B4-BE49-F238E27FC236}">
                <a16:creationId xmlns:a16="http://schemas.microsoft.com/office/drawing/2014/main" id="{F9B500E6-5416-43D7-943C-C9BC3F6B4382}"/>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9343749" y="6507503"/>
            <a:ext cx="869730" cy="215333"/>
          </a:xfrm>
          <a:prstGeom prst="rect">
            <a:avLst/>
          </a:prstGeom>
        </p:spPr>
      </p:pic>
      <p:pic>
        <p:nvPicPr>
          <p:cNvPr id="23" name="Picture 22">
            <a:extLst>
              <a:ext uri="{FF2B5EF4-FFF2-40B4-BE49-F238E27FC236}">
                <a16:creationId xmlns:a16="http://schemas.microsoft.com/office/drawing/2014/main" id="{653ACCE3-609A-47F3-98DE-1C56C2B1FE03}"/>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10293623" y="7011746"/>
            <a:ext cx="829569" cy="170676"/>
          </a:xfrm>
          <a:prstGeom prst="rect">
            <a:avLst/>
          </a:prstGeom>
        </p:spPr>
      </p:pic>
      <p:pic>
        <p:nvPicPr>
          <p:cNvPr id="24" name="Picture 23">
            <a:extLst>
              <a:ext uri="{FF2B5EF4-FFF2-40B4-BE49-F238E27FC236}">
                <a16:creationId xmlns:a16="http://schemas.microsoft.com/office/drawing/2014/main" id="{3FEAD2FC-5085-40E5-AC7E-E1D6E870F16C}"/>
              </a:ext>
            </a:extLst>
          </p:cNvPr>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10293623" y="6636755"/>
            <a:ext cx="829569" cy="170676"/>
          </a:xfrm>
          <a:prstGeom prst="rect">
            <a:avLst/>
          </a:prstGeom>
        </p:spPr>
      </p:pic>
      <p:pic>
        <p:nvPicPr>
          <p:cNvPr id="25" name="Picture 24">
            <a:extLst>
              <a:ext uri="{FF2B5EF4-FFF2-40B4-BE49-F238E27FC236}">
                <a16:creationId xmlns:a16="http://schemas.microsoft.com/office/drawing/2014/main" id="{7B7EC248-B0DF-49A5-BA2E-9341A743AB21}"/>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10293623" y="6519172"/>
            <a:ext cx="829569" cy="170676"/>
          </a:xfrm>
          <a:prstGeom prst="rect">
            <a:avLst/>
          </a:prstGeom>
        </p:spPr>
      </p:pic>
      <p:pic>
        <p:nvPicPr>
          <p:cNvPr id="26" name="Picture 25">
            <a:extLst>
              <a:ext uri="{FF2B5EF4-FFF2-40B4-BE49-F238E27FC236}">
                <a16:creationId xmlns:a16="http://schemas.microsoft.com/office/drawing/2014/main" id="{2DAEB2F2-56DC-4617-891C-4D8871145520}"/>
              </a:ext>
            </a:extLst>
          </p:cNvPr>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10293623" y="6894380"/>
            <a:ext cx="829569" cy="170676"/>
          </a:xfrm>
          <a:prstGeom prst="rect">
            <a:avLst/>
          </a:prstGeom>
        </p:spPr>
      </p:pic>
      <p:pic>
        <p:nvPicPr>
          <p:cNvPr id="27" name="Picture 26">
            <a:extLst>
              <a:ext uri="{FF2B5EF4-FFF2-40B4-BE49-F238E27FC236}">
                <a16:creationId xmlns:a16="http://schemas.microsoft.com/office/drawing/2014/main" id="{A1CD424B-BFB2-4574-9CCC-CCC405C7FE8E}"/>
              </a:ext>
            </a:extLst>
          </p:cNvPr>
          <p:cNvPicPr>
            <a:picLocks noChangeAspect="1"/>
          </p:cNvPicPr>
          <p:nvPr userDrawn="1"/>
        </p:nvPicPr>
        <p:blipFill>
          <a:blip r:embed="rId11" cstate="screen">
            <a:extLst>
              <a:ext uri="{28A0092B-C50C-407E-A947-70E740481C1C}">
                <a14:useLocalDpi xmlns:a14="http://schemas.microsoft.com/office/drawing/2010/main"/>
              </a:ext>
            </a:extLst>
          </a:blip>
          <a:stretch>
            <a:fillRect/>
          </a:stretch>
        </p:blipFill>
        <p:spPr>
          <a:xfrm>
            <a:off x="10293623" y="6401589"/>
            <a:ext cx="829569" cy="170676"/>
          </a:xfrm>
          <a:prstGeom prst="rect">
            <a:avLst/>
          </a:prstGeom>
        </p:spPr>
      </p:pic>
    </p:spTree>
    <p:extLst>
      <p:ext uri="{BB962C8B-B14F-4D97-AF65-F5344CB8AC3E}">
        <p14:creationId xmlns:p14="http://schemas.microsoft.com/office/powerpoint/2010/main" val="5945779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D6B0899C-2518-490D-AAB0-364885065833}"/>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60" imgH="360" progId="TCLayout.ActiveDocument.1">
                  <p:embed/>
                </p:oleObj>
              </mc:Choice>
              <mc:Fallback>
                <p:oleObj name="think-cell Slide" r:id="rId4" imgW="360" imgH="360" progId="TCLayout.ActiveDocument.1">
                  <p:embed/>
                  <p:pic>
                    <p:nvPicPr>
                      <p:cNvPr id="6" name="Object 5" hidden="1">
                        <a:extLst>
                          <a:ext uri="{FF2B5EF4-FFF2-40B4-BE49-F238E27FC236}">
                            <a16:creationId xmlns:a16="http://schemas.microsoft.com/office/drawing/2014/main" id="{D6B0899C-2518-490D-AAB0-364885065833}"/>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30E2146A-ECD7-468C-A985-D0FC7C9D4DA3}"/>
              </a:ext>
            </a:extLst>
          </p:cNvPr>
          <p:cNvSpPr/>
          <p:nvPr userDrawn="1">
            <p:custDataLst>
              <p:tags r:id="rId2"/>
            </p:custDataLst>
          </p:nvPr>
        </p:nvSpPr>
        <p:spPr>
          <a:xfrm>
            <a:off x="0" y="0"/>
            <a:ext cx="158750" cy="158750"/>
          </a:xfrm>
          <a:prstGeom prst="rect">
            <a:avLst/>
          </a:prstGeom>
          <a:solidFill>
            <a:schemeClr val="tx2"/>
          </a:solidFill>
          <a:ln w="9525">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none" lIns="0" tIns="0" rIns="0" bIns="0" numCol="1" spcCol="0" rtlCol="0" fromWordArt="0" anchor="t" anchorCtr="0" forceAA="0" compatLnSpc="1">
            <a:prstTxWarp prst="textNoShape">
              <a:avLst/>
            </a:prstTxWarp>
            <a:noAutofit/>
          </a:bodyPr>
          <a:lstStyle/>
          <a:p>
            <a:pPr marL="0" lvl="0" indent="0" algn="l" defTabSz="914400" rtl="0" eaLnBrk="1" latinLnBrk="0" hangingPunct="1">
              <a:lnSpc>
                <a:spcPct val="100000"/>
              </a:lnSpc>
              <a:spcBef>
                <a:spcPts val="0"/>
              </a:spcBef>
            </a:pPr>
            <a:endParaRPr lang="en-CA" sz="2600" b="0" i="0" kern="1200" baseline="0">
              <a:solidFill>
                <a:schemeClr val="bg1"/>
              </a:solidFill>
              <a:latin typeface="Lato" panose="020F0502020204030203"/>
              <a:ea typeface="+mj-ea"/>
              <a:cs typeface="Arial" pitchFamily="34" charset="0"/>
              <a:sym typeface="Lato" panose="020F0502020204030203"/>
            </a:endParaRPr>
          </a:p>
        </p:txBody>
      </p:sp>
      <p:sp>
        <p:nvSpPr>
          <p:cNvPr id="2" name="Title 1">
            <a:extLst>
              <a:ext uri="{FF2B5EF4-FFF2-40B4-BE49-F238E27FC236}">
                <a16:creationId xmlns:a16="http://schemas.microsoft.com/office/drawing/2014/main" id="{77B26AF6-DC0C-4FE3-BA08-53D9243FA715}"/>
              </a:ext>
            </a:extLst>
          </p:cNvPr>
          <p:cNvSpPr>
            <a:spLocks noGrp="1"/>
          </p:cNvSpPr>
          <p:nvPr>
            <p:ph type="title"/>
          </p:nvPr>
        </p:nvSpPr>
        <p:spPr>
          <a:xfrm>
            <a:off x="943688" y="292016"/>
            <a:ext cx="10621127" cy="400110"/>
          </a:xfrm>
          <a:prstGeom prst="rect">
            <a:avLst/>
          </a:prstGeom>
        </p:spPr>
        <p:txBody>
          <a:bodyPr/>
          <a:lstStyle/>
          <a:p>
            <a:r>
              <a:rPr lang="en-CA"/>
              <a:t>Click to edit Master title style</a:t>
            </a:r>
          </a:p>
        </p:txBody>
      </p:sp>
      <p:sp>
        <p:nvSpPr>
          <p:cNvPr id="3" name="Content Placeholder 2">
            <a:extLst>
              <a:ext uri="{FF2B5EF4-FFF2-40B4-BE49-F238E27FC236}">
                <a16:creationId xmlns:a16="http://schemas.microsoft.com/office/drawing/2014/main" id="{4B0EF9AC-FBBC-4C4A-8A6A-D4BBCF24D5EA}"/>
              </a:ext>
            </a:extLst>
          </p:cNvPr>
          <p:cNvSpPr>
            <a:spLocks noGrp="1"/>
          </p:cNvSpPr>
          <p:nvPr>
            <p:ph idx="1"/>
          </p:nvPr>
        </p:nvSpPr>
        <p:spPr>
          <a:xfrm>
            <a:off x="943689" y="1257300"/>
            <a:ext cx="10621127" cy="4987966"/>
          </a:xfrm>
          <a:prstGeom prst="rect">
            <a:avLst/>
          </a:prstGeom>
        </p:spPr>
        <p:txBody>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p>
        </p:txBody>
      </p:sp>
      <p:sp>
        <p:nvSpPr>
          <p:cNvPr id="4" name="Slide Number Placeholder 3">
            <a:extLst>
              <a:ext uri="{FF2B5EF4-FFF2-40B4-BE49-F238E27FC236}">
                <a16:creationId xmlns:a16="http://schemas.microsoft.com/office/drawing/2014/main" id="{E18B8FD5-95D1-4F6A-BCC4-1F94368DA475}"/>
              </a:ext>
            </a:extLst>
          </p:cNvPr>
          <p:cNvSpPr>
            <a:spLocks noGrp="1"/>
          </p:cNvSpPr>
          <p:nvPr>
            <p:ph type="sldNum" sz="quarter" idx="10"/>
          </p:nvPr>
        </p:nvSpPr>
        <p:spPr/>
        <p:txBody>
          <a:bodyPr/>
          <a:lstStyle/>
          <a:p>
            <a:fld id="{A90607E6-BCED-4FC1-A345-AB2A307AB80F}" type="slidenum">
              <a:rPr lang="en-CA" smtClean="0"/>
              <a:pPr/>
              <a:t>‹#›</a:t>
            </a:fld>
            <a:endParaRPr lang="en-CA"/>
          </a:p>
        </p:txBody>
      </p:sp>
    </p:spTree>
    <p:extLst>
      <p:ext uri="{BB962C8B-B14F-4D97-AF65-F5344CB8AC3E}">
        <p14:creationId xmlns:p14="http://schemas.microsoft.com/office/powerpoint/2010/main" val="115492651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Red/White 1 Content">
    <p:bg>
      <p:bgPr>
        <a:solidFill>
          <a:schemeClr val="bg1"/>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6D321B24-804B-443F-AD47-21A250203A5B}"/>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60" imgH="360" progId="TCLayout.ActiveDocument.1">
                  <p:embed/>
                </p:oleObj>
              </mc:Choice>
              <mc:Fallback>
                <p:oleObj name="think-cell Slide" r:id="rId4" imgW="360" imgH="360" progId="TCLayout.ActiveDocument.1">
                  <p:embed/>
                  <p:pic>
                    <p:nvPicPr>
                      <p:cNvPr id="4" name="Object 3" hidden="1">
                        <a:extLst>
                          <a:ext uri="{FF2B5EF4-FFF2-40B4-BE49-F238E27FC236}">
                            <a16:creationId xmlns:a16="http://schemas.microsoft.com/office/drawing/2014/main" id="{6D321B24-804B-443F-AD47-21A250203A5B}"/>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1BECFBF3-FB42-4215-958F-EE99E68EC258}"/>
              </a:ext>
            </a:extLst>
          </p:cNvPr>
          <p:cNvSpPr/>
          <p:nvPr userDrawn="1">
            <p:custDataLst>
              <p:tags r:id="rId2"/>
            </p:custDataLst>
          </p:nvPr>
        </p:nvSpPr>
        <p:spPr>
          <a:xfrm>
            <a:off x="0" y="0"/>
            <a:ext cx="158750" cy="158750"/>
          </a:xfrm>
          <a:prstGeom prst="rect">
            <a:avLst/>
          </a:prstGeom>
          <a:solidFill>
            <a:schemeClr val="tx2"/>
          </a:solidFill>
          <a:ln w="9525">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none" lIns="0" tIns="0" rIns="0" bIns="0" numCol="1" spcCol="0" rtlCol="0" fromWordArt="0" anchor="t" anchorCtr="0" forceAA="0" compatLnSpc="1">
            <a:prstTxWarp prst="textNoShape">
              <a:avLst/>
            </a:prstTxWarp>
            <a:noAutofit/>
          </a:bodyPr>
          <a:lstStyle/>
          <a:p>
            <a:pPr marL="0" lvl="0" indent="0" algn="l" defTabSz="914400" rtl="0" eaLnBrk="1" latinLnBrk="0" hangingPunct="1">
              <a:lnSpc>
                <a:spcPct val="100000"/>
              </a:lnSpc>
              <a:spcBef>
                <a:spcPts val="0"/>
              </a:spcBef>
            </a:pPr>
            <a:endParaRPr lang="en-CA" sz="2600" b="0" i="0" kern="1200" baseline="0">
              <a:solidFill>
                <a:schemeClr val="bg1"/>
              </a:solidFill>
              <a:latin typeface="Lato" panose="020F0502020204030203"/>
              <a:ea typeface="+mj-ea"/>
              <a:cs typeface="Arial" pitchFamily="34" charset="0"/>
              <a:sym typeface="Lato" panose="020F0502020204030203"/>
            </a:endParaRPr>
          </a:p>
        </p:txBody>
      </p:sp>
      <p:sp>
        <p:nvSpPr>
          <p:cNvPr id="3" name="Content Placeholder 2"/>
          <p:cNvSpPr>
            <a:spLocks noGrp="1"/>
          </p:cNvSpPr>
          <p:nvPr>
            <p:ph idx="1"/>
          </p:nvPr>
        </p:nvSpPr>
        <p:spPr>
          <a:xfrm>
            <a:off x="914400" y="1600200"/>
            <a:ext cx="10363200" cy="4572000"/>
          </a:xfrm>
          <a:prstGeom prst="rect">
            <a:avLst/>
          </a:prstGeom>
        </p:spPr>
        <p:txBody>
          <a:bodyPr/>
          <a:lstStyle/>
          <a:p>
            <a:pPr lvl="0"/>
            <a:r>
              <a:rPr lang="en-CA"/>
              <a:t>Click to edit Master text styles</a:t>
            </a:r>
          </a:p>
          <a:p>
            <a:pPr lvl="1"/>
            <a:r>
              <a:rPr lang="en-CA"/>
              <a:t>Second level</a:t>
            </a:r>
          </a:p>
        </p:txBody>
      </p:sp>
      <p:sp>
        <p:nvSpPr>
          <p:cNvPr id="8" name="Date Placeholder 3"/>
          <p:cNvSpPr>
            <a:spLocks noGrp="1"/>
          </p:cNvSpPr>
          <p:nvPr>
            <p:ph type="dt" sz="half" idx="2"/>
          </p:nvPr>
        </p:nvSpPr>
        <p:spPr>
          <a:xfrm>
            <a:off x="203200" y="6520934"/>
            <a:ext cx="2844800" cy="184666"/>
          </a:xfrm>
          <a:prstGeom prst="rect">
            <a:avLst/>
          </a:prstGeom>
        </p:spPr>
        <p:txBody>
          <a:bodyPr vert="horz" lIns="91440" tIns="45720" rIns="91440" bIns="45720" rtlCol="0" anchor="ctr">
            <a:spAutoFit/>
          </a:bodyPr>
          <a:lstStyle>
            <a:lvl1pPr algn="l">
              <a:defRPr sz="600" b="0" i="0">
                <a:solidFill>
                  <a:srgbClr val="6C6463"/>
                </a:solidFill>
                <a:latin typeface="Gill Sans MT"/>
                <a:cs typeface="Gill Sans MT"/>
              </a:defRPr>
            </a:lvl1pPr>
          </a:lstStyle>
          <a:p>
            <a:fld id="{704AF114-81B5-4F4B-A2D8-CDFD83A8408E}" type="datetime1">
              <a:rPr lang="en-CA" smtClean="0"/>
              <a:t>2025-01-29</a:t>
            </a:fld>
            <a:endParaRPr lang="en-CA"/>
          </a:p>
        </p:txBody>
      </p:sp>
      <p:sp>
        <p:nvSpPr>
          <p:cNvPr id="10" name="Slide Number Placeholder 5"/>
          <p:cNvSpPr>
            <a:spLocks noGrp="1"/>
          </p:cNvSpPr>
          <p:nvPr>
            <p:ph type="sldNum" sz="quarter" idx="4"/>
          </p:nvPr>
        </p:nvSpPr>
        <p:spPr>
          <a:xfrm>
            <a:off x="9144000" y="6520934"/>
            <a:ext cx="2844800" cy="184666"/>
          </a:xfrm>
          <a:prstGeom prst="rect">
            <a:avLst/>
          </a:prstGeom>
        </p:spPr>
        <p:txBody>
          <a:bodyPr vert="horz"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CA" smtClean="0"/>
              <a:pPr/>
              <a:t>‹#›</a:t>
            </a:fld>
            <a:endParaRPr lang="en-CA"/>
          </a:p>
        </p:txBody>
      </p:sp>
      <p:sp>
        <p:nvSpPr>
          <p:cNvPr id="11" name="Title 1"/>
          <p:cNvSpPr>
            <a:spLocks noGrp="1"/>
          </p:cNvSpPr>
          <p:nvPr>
            <p:ph type="title" hasCustomPrompt="1"/>
          </p:nvPr>
        </p:nvSpPr>
        <p:spPr>
          <a:xfrm>
            <a:off x="914805" y="971490"/>
            <a:ext cx="10363200" cy="400110"/>
          </a:xfrm>
          <a:prstGeom prst="rect">
            <a:avLst/>
          </a:prstGeom>
        </p:spPr>
        <p:txBody>
          <a:bodyPr anchor="b" anchorCtr="0">
            <a:spAutoFit/>
          </a:bodyPr>
          <a:lstStyle>
            <a:lvl1pPr>
              <a:defRPr>
                <a:solidFill>
                  <a:srgbClr val="BA0C2F"/>
                </a:solidFill>
              </a:defRPr>
            </a:lvl1pPr>
          </a:lstStyle>
          <a:p>
            <a:r>
              <a:rPr lang="en-CA"/>
              <a:t>CLICK TO EDIT MASTER TITLE STYLE</a:t>
            </a:r>
          </a:p>
        </p:txBody>
      </p:sp>
    </p:spTree>
    <p:extLst>
      <p:ext uri="{BB962C8B-B14F-4D97-AF65-F5344CB8AC3E}">
        <p14:creationId xmlns:p14="http://schemas.microsoft.com/office/powerpoint/2010/main" val="6524482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F2FF3B-42BE-FF48-8038-279772FA2F6B}"/>
              </a:ext>
            </a:extLst>
          </p:cNvPr>
          <p:cNvSpPr>
            <a:spLocks noGrp="1"/>
          </p:cNvSpPr>
          <p:nvPr>
            <p:ph type="title"/>
          </p:nvPr>
        </p:nvSpPr>
        <p:spPr/>
        <p:txBody>
          <a:bodyPr/>
          <a:lstStyle/>
          <a:p>
            <a:r>
              <a:rPr lang="en-GB"/>
              <a:t>Click to edit Master title style</a:t>
            </a:r>
            <a:endParaRPr lang="en-US"/>
          </a:p>
        </p:txBody>
      </p:sp>
      <p:sp>
        <p:nvSpPr>
          <p:cNvPr id="3" name="Slide Number Placeholder 2">
            <a:extLst>
              <a:ext uri="{FF2B5EF4-FFF2-40B4-BE49-F238E27FC236}">
                <a16:creationId xmlns:a16="http://schemas.microsoft.com/office/drawing/2014/main" id="{3F6FEC00-A30A-A945-8702-709783DF674E}"/>
              </a:ext>
            </a:extLst>
          </p:cNvPr>
          <p:cNvSpPr>
            <a:spLocks noGrp="1"/>
          </p:cNvSpPr>
          <p:nvPr>
            <p:ph type="sldNum" sz="quarter" idx="10"/>
          </p:nvPr>
        </p:nvSpPr>
        <p:spPr/>
        <p:txBody>
          <a:bodyPr/>
          <a:lstStyle/>
          <a:p>
            <a:fld id="{DE1C4AF0-AB82-6346-890A-EF599C777360}" type="slidenum">
              <a:rPr lang="en-US" smtClean="0"/>
              <a:pPr/>
              <a:t>‹#›</a:t>
            </a:fld>
            <a:endParaRPr lang="en-US"/>
          </a:p>
        </p:txBody>
      </p:sp>
      <p:sp>
        <p:nvSpPr>
          <p:cNvPr id="4" name="Footer Placeholder 3">
            <a:extLst>
              <a:ext uri="{FF2B5EF4-FFF2-40B4-BE49-F238E27FC236}">
                <a16:creationId xmlns:a16="http://schemas.microsoft.com/office/drawing/2014/main" id="{FB4B5E83-ED4F-C94E-8A3F-74B26EDC7A61}"/>
              </a:ext>
            </a:extLst>
          </p:cNvPr>
          <p:cNvSpPr>
            <a:spLocks noGrp="1"/>
          </p:cNvSpPr>
          <p:nvPr>
            <p:ph type="ftr" sz="quarter" idx="11"/>
          </p:nvPr>
        </p:nvSpPr>
        <p:spPr/>
        <p:txBody>
          <a:bodyPr/>
          <a:lstStyle/>
          <a:p>
            <a:r>
              <a:rPr lang="en-US"/>
              <a:t>dfdf</a:t>
            </a:r>
          </a:p>
        </p:txBody>
      </p:sp>
    </p:spTree>
    <p:extLst>
      <p:ext uri="{BB962C8B-B14F-4D97-AF65-F5344CB8AC3E}">
        <p14:creationId xmlns:p14="http://schemas.microsoft.com/office/powerpoint/2010/main" val="6288018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698A0C-E963-3568-1B36-87153B376A53}"/>
              </a:ext>
            </a:extLst>
          </p:cNvPr>
          <p:cNvSpPr>
            <a:spLocks noGrp="1"/>
          </p:cNvSpPr>
          <p:nvPr>
            <p:ph type="ctrTitle"/>
          </p:nvPr>
        </p:nvSpPr>
        <p:spPr>
          <a:xfrm>
            <a:off x="1524000" y="4087754"/>
            <a:ext cx="9144000" cy="731838"/>
          </a:xfrm>
        </p:spPr>
        <p:txBody>
          <a:bodyPr anchor="ctr"/>
          <a:lstStyle>
            <a:lvl1pPr algn="ctr">
              <a:defRPr sz="2800"/>
            </a:lvl1pPr>
          </a:lstStyle>
          <a:p>
            <a:r>
              <a:rPr lang="en-GB"/>
              <a:t>Click to edit Master title style</a:t>
            </a:r>
          </a:p>
        </p:txBody>
      </p:sp>
      <p:sp>
        <p:nvSpPr>
          <p:cNvPr id="3" name="Subtitle 2">
            <a:extLst>
              <a:ext uri="{FF2B5EF4-FFF2-40B4-BE49-F238E27FC236}">
                <a16:creationId xmlns:a16="http://schemas.microsoft.com/office/drawing/2014/main" id="{5098FD59-7EEA-DA77-6492-8CFD91E26D47}"/>
              </a:ext>
            </a:extLst>
          </p:cNvPr>
          <p:cNvSpPr>
            <a:spLocks noGrp="1"/>
          </p:cNvSpPr>
          <p:nvPr>
            <p:ph type="subTitle" idx="1"/>
          </p:nvPr>
        </p:nvSpPr>
        <p:spPr>
          <a:xfrm>
            <a:off x="1524000" y="4921797"/>
            <a:ext cx="9144000" cy="365125"/>
          </a:xfrm>
        </p:spPr>
        <p:txBody>
          <a:bodyPr anchor="ct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77EC2532-C839-CC2E-C436-A925603E6416}"/>
              </a:ext>
            </a:extLst>
          </p:cNvPr>
          <p:cNvSpPr>
            <a:spLocks noGrp="1"/>
          </p:cNvSpPr>
          <p:nvPr>
            <p:ph type="dt" sz="half" idx="10"/>
          </p:nvPr>
        </p:nvSpPr>
        <p:spPr/>
        <p:txBody>
          <a:bodyPr/>
          <a:lstStyle/>
          <a:p>
            <a:fld id="{E0E8C5F9-5B6E-4735-8A6D-AF95ED74C44B}" type="datetimeFigureOut">
              <a:rPr lang="en-GB" smtClean="0"/>
              <a:t>29/01/2025</a:t>
            </a:fld>
            <a:endParaRPr lang="en-GB"/>
          </a:p>
        </p:txBody>
      </p:sp>
      <p:sp>
        <p:nvSpPr>
          <p:cNvPr id="5" name="Footer Placeholder 4">
            <a:extLst>
              <a:ext uri="{FF2B5EF4-FFF2-40B4-BE49-F238E27FC236}">
                <a16:creationId xmlns:a16="http://schemas.microsoft.com/office/drawing/2014/main" id="{7884FAB3-8A78-4BA0-5B10-EE28144E41F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48E9B1E-4E9D-E803-339A-656CD48E40F2}"/>
              </a:ext>
            </a:extLst>
          </p:cNvPr>
          <p:cNvSpPr>
            <a:spLocks noGrp="1"/>
          </p:cNvSpPr>
          <p:nvPr>
            <p:ph type="sldNum" sz="quarter" idx="12"/>
          </p:nvPr>
        </p:nvSpPr>
        <p:spPr/>
        <p:txBody>
          <a:bodyPr/>
          <a:lstStyle/>
          <a:p>
            <a:fld id="{D24339C2-7D8D-4387-AB95-BDBD0EDA92E0}" type="slidenum">
              <a:rPr lang="en-GB" smtClean="0"/>
              <a:t>‹#›</a:t>
            </a:fld>
            <a:endParaRPr lang="en-GB"/>
          </a:p>
        </p:txBody>
      </p:sp>
      <p:pic>
        <p:nvPicPr>
          <p:cNvPr id="7" name="Picture 6" descr="A rainbow line in a black background&#10;&#10;Description automatically generated with low confidence">
            <a:extLst>
              <a:ext uri="{FF2B5EF4-FFF2-40B4-BE49-F238E27FC236}">
                <a16:creationId xmlns:a16="http://schemas.microsoft.com/office/drawing/2014/main" id="{EA09922A-4CDE-6B81-A3B9-55BD1D6B8D2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53909" y="756531"/>
            <a:ext cx="4284183" cy="3030305"/>
          </a:xfrm>
          <a:prstGeom prst="rect">
            <a:avLst/>
          </a:prstGeom>
        </p:spPr>
      </p:pic>
      <p:sp>
        <p:nvSpPr>
          <p:cNvPr id="8" name="Rectangle 7">
            <a:extLst>
              <a:ext uri="{FF2B5EF4-FFF2-40B4-BE49-F238E27FC236}">
                <a16:creationId xmlns:a16="http://schemas.microsoft.com/office/drawing/2014/main" id="{B4BD296D-E1E3-B0C6-40D1-483BCCA7A37D}"/>
              </a:ext>
            </a:extLst>
          </p:cNvPr>
          <p:cNvSpPr/>
          <p:nvPr userDrawn="1"/>
        </p:nvSpPr>
        <p:spPr>
          <a:xfrm>
            <a:off x="10133215" y="212725"/>
            <a:ext cx="2058785" cy="113884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5709584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A picture containing outdoor, sky, monochrome, black and white&#10;&#10;Description automatically generated">
            <a:extLst>
              <a:ext uri="{FF2B5EF4-FFF2-40B4-BE49-F238E27FC236}">
                <a16:creationId xmlns:a16="http://schemas.microsoft.com/office/drawing/2014/main" id="{29494577-C68C-D2CC-738E-74B7F4D8575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754839"/>
            <a:ext cx="12192000" cy="3890436"/>
          </a:xfrm>
          <a:prstGeom prst="rect">
            <a:avLst/>
          </a:prstGeom>
        </p:spPr>
      </p:pic>
      <p:sp>
        <p:nvSpPr>
          <p:cNvPr id="2" name="Title 1">
            <a:extLst>
              <a:ext uri="{FF2B5EF4-FFF2-40B4-BE49-F238E27FC236}">
                <a16:creationId xmlns:a16="http://schemas.microsoft.com/office/drawing/2014/main" id="{8699595F-982C-959A-061A-DF04C362C071}"/>
              </a:ext>
            </a:extLst>
          </p:cNvPr>
          <p:cNvSpPr>
            <a:spLocks noGrp="1"/>
          </p:cNvSpPr>
          <p:nvPr>
            <p:ph type="title"/>
          </p:nvPr>
        </p:nvSpPr>
        <p:spPr>
          <a:xfrm>
            <a:off x="497306" y="634568"/>
            <a:ext cx="10109734" cy="704782"/>
          </a:xfrm>
        </p:spPr>
        <p:txBody>
          <a:bodyPr anchor="ctr"/>
          <a:lstStyle>
            <a:lvl1pPr>
              <a:defRPr sz="2400"/>
            </a:lvl1pPr>
          </a:lstStyle>
          <a:p>
            <a:r>
              <a:rPr lang="en-GB"/>
              <a:t>Click to edit Master title style</a:t>
            </a:r>
          </a:p>
        </p:txBody>
      </p:sp>
      <p:sp>
        <p:nvSpPr>
          <p:cNvPr id="3" name="Text Placeholder 2">
            <a:extLst>
              <a:ext uri="{FF2B5EF4-FFF2-40B4-BE49-F238E27FC236}">
                <a16:creationId xmlns:a16="http://schemas.microsoft.com/office/drawing/2014/main" id="{39748070-2D19-6B92-9981-D109B263AD41}"/>
              </a:ext>
            </a:extLst>
          </p:cNvPr>
          <p:cNvSpPr>
            <a:spLocks noGrp="1"/>
          </p:cNvSpPr>
          <p:nvPr>
            <p:ph type="body" idx="1"/>
          </p:nvPr>
        </p:nvSpPr>
        <p:spPr>
          <a:xfrm>
            <a:off x="497306" y="1692610"/>
            <a:ext cx="10109734" cy="313678"/>
          </a:xfrm>
        </p:spPr>
        <p:txBody>
          <a:bodyPr>
            <a:normAutofit/>
          </a:bodyPr>
          <a:lstStyle>
            <a:lvl1pPr marL="0" indent="0">
              <a:buNone/>
              <a:defRPr sz="16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C633052F-9C3D-2EBA-20BB-1FB72575CC68}"/>
              </a:ext>
            </a:extLst>
          </p:cNvPr>
          <p:cNvSpPr>
            <a:spLocks noGrp="1"/>
          </p:cNvSpPr>
          <p:nvPr>
            <p:ph type="dt" sz="half" idx="10"/>
          </p:nvPr>
        </p:nvSpPr>
        <p:spPr/>
        <p:txBody>
          <a:bodyPr/>
          <a:lstStyle>
            <a:lvl1pPr>
              <a:defRPr>
                <a:solidFill>
                  <a:schemeClr val="bg1"/>
                </a:solidFill>
              </a:defRPr>
            </a:lvl1pPr>
          </a:lstStyle>
          <a:p>
            <a:fld id="{E0E8C5F9-5B6E-4735-8A6D-AF95ED74C44B}" type="datetimeFigureOut">
              <a:rPr lang="en-GB" smtClean="0"/>
              <a:pPr/>
              <a:t>29/01/2025</a:t>
            </a:fld>
            <a:endParaRPr lang="en-GB"/>
          </a:p>
        </p:txBody>
      </p:sp>
      <p:sp>
        <p:nvSpPr>
          <p:cNvPr id="5" name="Footer Placeholder 4">
            <a:extLst>
              <a:ext uri="{FF2B5EF4-FFF2-40B4-BE49-F238E27FC236}">
                <a16:creationId xmlns:a16="http://schemas.microsoft.com/office/drawing/2014/main" id="{8D8028FB-9E44-0EDF-E7DF-451C8B85A596}"/>
              </a:ext>
            </a:extLst>
          </p:cNvPr>
          <p:cNvSpPr>
            <a:spLocks noGrp="1"/>
          </p:cNvSpPr>
          <p:nvPr>
            <p:ph type="ftr" sz="quarter" idx="11"/>
          </p:nvPr>
        </p:nvSpPr>
        <p:spPr/>
        <p:txBody>
          <a:bodyPr/>
          <a:lstStyle>
            <a:lvl1pPr>
              <a:defRPr>
                <a:solidFill>
                  <a:schemeClr val="bg1"/>
                </a:solidFill>
              </a:defRPr>
            </a:lvl1pPr>
          </a:lstStyle>
          <a:p>
            <a:endParaRPr lang="en-GB"/>
          </a:p>
        </p:txBody>
      </p:sp>
      <p:sp>
        <p:nvSpPr>
          <p:cNvPr id="6" name="Slide Number Placeholder 5">
            <a:extLst>
              <a:ext uri="{FF2B5EF4-FFF2-40B4-BE49-F238E27FC236}">
                <a16:creationId xmlns:a16="http://schemas.microsoft.com/office/drawing/2014/main" id="{809FAD8F-E8C0-4058-19AC-618E8A6747ED}"/>
              </a:ext>
            </a:extLst>
          </p:cNvPr>
          <p:cNvSpPr>
            <a:spLocks noGrp="1"/>
          </p:cNvSpPr>
          <p:nvPr>
            <p:ph type="sldNum" sz="quarter" idx="12"/>
          </p:nvPr>
        </p:nvSpPr>
        <p:spPr/>
        <p:txBody>
          <a:bodyPr/>
          <a:lstStyle>
            <a:lvl1pPr>
              <a:defRPr>
                <a:solidFill>
                  <a:schemeClr val="bg1"/>
                </a:solidFill>
              </a:defRPr>
            </a:lvl1pPr>
          </a:lstStyle>
          <a:p>
            <a:fld id="{D24339C2-7D8D-4387-AB95-BDBD0EDA92E0}" type="slidenum">
              <a:rPr lang="en-GB" smtClean="0"/>
              <a:pPr/>
              <a:t>‹#›</a:t>
            </a:fld>
            <a:endParaRPr lang="en-GB"/>
          </a:p>
        </p:txBody>
      </p:sp>
      <p:sp>
        <p:nvSpPr>
          <p:cNvPr id="9" name="Rectangle 8">
            <a:extLst>
              <a:ext uri="{FF2B5EF4-FFF2-40B4-BE49-F238E27FC236}">
                <a16:creationId xmlns:a16="http://schemas.microsoft.com/office/drawing/2014/main" id="{63E5D002-51CF-CFD7-F99A-8B66FE317766}"/>
              </a:ext>
            </a:extLst>
          </p:cNvPr>
          <p:cNvSpPr/>
          <p:nvPr userDrawn="1"/>
        </p:nvSpPr>
        <p:spPr>
          <a:xfrm>
            <a:off x="497306" y="1475875"/>
            <a:ext cx="737936" cy="80209"/>
          </a:xfrm>
          <a:prstGeom prst="rect">
            <a:avLst/>
          </a:prstGeom>
          <a:solidFill>
            <a:srgbClr val="28529F"/>
          </a:solidFill>
          <a:ln w="9525">
            <a:solidFill>
              <a:srgbClr val="28529F"/>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defTabSz="914400" rtl="0" eaLnBrk="1" latinLnBrk="0" hangingPunct="1">
              <a:lnSpc>
                <a:spcPct val="100000"/>
              </a:lnSpc>
              <a:spcBef>
                <a:spcPts val="0"/>
              </a:spcBef>
            </a:pPr>
            <a:endParaRPr lang="en-GB" sz="1600" kern="1200" err="1">
              <a:solidFill>
                <a:srgbClr val="28529F"/>
              </a:solidFill>
              <a:ea typeface="+mn-ea"/>
              <a:cs typeface="Arial" pitchFamily="34" charset="0"/>
            </a:endParaRPr>
          </a:p>
        </p:txBody>
      </p:sp>
    </p:spTree>
    <p:extLst>
      <p:ext uri="{BB962C8B-B14F-4D97-AF65-F5344CB8AC3E}">
        <p14:creationId xmlns:p14="http://schemas.microsoft.com/office/powerpoint/2010/main" val="40379051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pic>
        <p:nvPicPr>
          <p:cNvPr id="8" name="Picture 7" descr="A picture of women trainees from PanIIT under the Skill Impact Bond">
            <a:extLst>
              <a:ext uri="{FF2B5EF4-FFF2-40B4-BE49-F238E27FC236}">
                <a16:creationId xmlns:a16="http://schemas.microsoft.com/office/drawing/2014/main" id="{E6D394E2-F740-6B32-699B-09FF0A4894D4}"/>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7532" b="13666"/>
          <a:stretch/>
        </p:blipFill>
        <p:spPr>
          <a:xfrm>
            <a:off x="0" y="2667000"/>
            <a:ext cx="12192000" cy="3978275"/>
          </a:xfrm>
          <a:prstGeom prst="rect">
            <a:avLst/>
          </a:prstGeom>
        </p:spPr>
      </p:pic>
      <p:sp>
        <p:nvSpPr>
          <p:cNvPr id="2" name="Title 1">
            <a:extLst>
              <a:ext uri="{FF2B5EF4-FFF2-40B4-BE49-F238E27FC236}">
                <a16:creationId xmlns:a16="http://schemas.microsoft.com/office/drawing/2014/main" id="{8699595F-982C-959A-061A-DF04C362C071}"/>
              </a:ext>
            </a:extLst>
          </p:cNvPr>
          <p:cNvSpPr>
            <a:spLocks noGrp="1"/>
          </p:cNvSpPr>
          <p:nvPr>
            <p:ph type="title"/>
          </p:nvPr>
        </p:nvSpPr>
        <p:spPr>
          <a:xfrm>
            <a:off x="497306" y="634568"/>
            <a:ext cx="10109734" cy="704782"/>
          </a:xfrm>
        </p:spPr>
        <p:txBody>
          <a:bodyPr anchor="ctr"/>
          <a:lstStyle>
            <a:lvl1pPr>
              <a:defRPr sz="2400"/>
            </a:lvl1pPr>
          </a:lstStyle>
          <a:p>
            <a:r>
              <a:rPr lang="en-GB"/>
              <a:t>Click to edit Master title style</a:t>
            </a:r>
          </a:p>
        </p:txBody>
      </p:sp>
      <p:sp>
        <p:nvSpPr>
          <p:cNvPr id="3" name="Text Placeholder 2">
            <a:extLst>
              <a:ext uri="{FF2B5EF4-FFF2-40B4-BE49-F238E27FC236}">
                <a16:creationId xmlns:a16="http://schemas.microsoft.com/office/drawing/2014/main" id="{39748070-2D19-6B92-9981-D109B263AD41}"/>
              </a:ext>
            </a:extLst>
          </p:cNvPr>
          <p:cNvSpPr>
            <a:spLocks noGrp="1"/>
          </p:cNvSpPr>
          <p:nvPr>
            <p:ph type="body" idx="1"/>
          </p:nvPr>
        </p:nvSpPr>
        <p:spPr>
          <a:xfrm>
            <a:off x="497306" y="1692610"/>
            <a:ext cx="10109734" cy="313678"/>
          </a:xfrm>
        </p:spPr>
        <p:txBody>
          <a:bodyPr>
            <a:normAutofit/>
          </a:bodyPr>
          <a:lstStyle>
            <a:lvl1pPr marL="0" indent="0">
              <a:buNone/>
              <a:defRPr sz="16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C633052F-9C3D-2EBA-20BB-1FB72575CC68}"/>
              </a:ext>
            </a:extLst>
          </p:cNvPr>
          <p:cNvSpPr>
            <a:spLocks noGrp="1"/>
          </p:cNvSpPr>
          <p:nvPr>
            <p:ph type="dt" sz="half" idx="10"/>
          </p:nvPr>
        </p:nvSpPr>
        <p:spPr/>
        <p:txBody>
          <a:bodyPr/>
          <a:lstStyle>
            <a:lvl1pPr>
              <a:defRPr>
                <a:solidFill>
                  <a:schemeClr val="bg1"/>
                </a:solidFill>
              </a:defRPr>
            </a:lvl1pPr>
          </a:lstStyle>
          <a:p>
            <a:fld id="{E0E8C5F9-5B6E-4735-8A6D-AF95ED74C44B}" type="datetimeFigureOut">
              <a:rPr lang="en-GB" smtClean="0"/>
              <a:pPr/>
              <a:t>29/01/2025</a:t>
            </a:fld>
            <a:endParaRPr lang="en-GB"/>
          </a:p>
        </p:txBody>
      </p:sp>
      <p:sp>
        <p:nvSpPr>
          <p:cNvPr id="5" name="Footer Placeholder 4">
            <a:extLst>
              <a:ext uri="{FF2B5EF4-FFF2-40B4-BE49-F238E27FC236}">
                <a16:creationId xmlns:a16="http://schemas.microsoft.com/office/drawing/2014/main" id="{8D8028FB-9E44-0EDF-E7DF-451C8B85A596}"/>
              </a:ext>
            </a:extLst>
          </p:cNvPr>
          <p:cNvSpPr>
            <a:spLocks noGrp="1"/>
          </p:cNvSpPr>
          <p:nvPr>
            <p:ph type="ftr" sz="quarter" idx="11"/>
          </p:nvPr>
        </p:nvSpPr>
        <p:spPr/>
        <p:txBody>
          <a:bodyPr/>
          <a:lstStyle>
            <a:lvl1pPr>
              <a:defRPr>
                <a:solidFill>
                  <a:schemeClr val="bg1"/>
                </a:solidFill>
              </a:defRPr>
            </a:lvl1pPr>
          </a:lstStyle>
          <a:p>
            <a:endParaRPr lang="en-GB"/>
          </a:p>
        </p:txBody>
      </p:sp>
      <p:sp>
        <p:nvSpPr>
          <p:cNvPr id="6" name="Slide Number Placeholder 5">
            <a:extLst>
              <a:ext uri="{FF2B5EF4-FFF2-40B4-BE49-F238E27FC236}">
                <a16:creationId xmlns:a16="http://schemas.microsoft.com/office/drawing/2014/main" id="{809FAD8F-E8C0-4058-19AC-618E8A6747ED}"/>
              </a:ext>
            </a:extLst>
          </p:cNvPr>
          <p:cNvSpPr>
            <a:spLocks noGrp="1"/>
          </p:cNvSpPr>
          <p:nvPr>
            <p:ph type="sldNum" sz="quarter" idx="12"/>
          </p:nvPr>
        </p:nvSpPr>
        <p:spPr/>
        <p:txBody>
          <a:bodyPr/>
          <a:lstStyle>
            <a:lvl1pPr>
              <a:defRPr>
                <a:solidFill>
                  <a:schemeClr val="bg1"/>
                </a:solidFill>
              </a:defRPr>
            </a:lvl1pPr>
          </a:lstStyle>
          <a:p>
            <a:fld id="{D24339C2-7D8D-4387-AB95-BDBD0EDA92E0}" type="slidenum">
              <a:rPr lang="en-GB" smtClean="0"/>
              <a:pPr/>
              <a:t>‹#›</a:t>
            </a:fld>
            <a:endParaRPr lang="en-GB"/>
          </a:p>
        </p:txBody>
      </p:sp>
      <p:sp>
        <p:nvSpPr>
          <p:cNvPr id="9" name="Rectangle 8">
            <a:extLst>
              <a:ext uri="{FF2B5EF4-FFF2-40B4-BE49-F238E27FC236}">
                <a16:creationId xmlns:a16="http://schemas.microsoft.com/office/drawing/2014/main" id="{63E5D002-51CF-CFD7-F99A-8B66FE317766}"/>
              </a:ext>
            </a:extLst>
          </p:cNvPr>
          <p:cNvSpPr/>
          <p:nvPr userDrawn="1"/>
        </p:nvSpPr>
        <p:spPr>
          <a:xfrm>
            <a:off x="497306" y="1475875"/>
            <a:ext cx="737936" cy="80209"/>
          </a:xfrm>
          <a:prstGeom prst="rect">
            <a:avLst/>
          </a:prstGeom>
          <a:solidFill>
            <a:srgbClr val="28529F"/>
          </a:solidFill>
          <a:ln w="9525">
            <a:solidFill>
              <a:srgbClr val="28529F"/>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defTabSz="914400" rtl="0" eaLnBrk="1" latinLnBrk="0" hangingPunct="1">
              <a:lnSpc>
                <a:spcPct val="100000"/>
              </a:lnSpc>
              <a:spcBef>
                <a:spcPts val="0"/>
              </a:spcBef>
            </a:pPr>
            <a:endParaRPr lang="en-GB" sz="1600" kern="1200" err="1">
              <a:solidFill>
                <a:srgbClr val="28529F"/>
              </a:solidFill>
              <a:ea typeface="+mn-ea"/>
              <a:cs typeface="Arial" pitchFamily="34" charset="0"/>
            </a:endParaRPr>
          </a:p>
        </p:txBody>
      </p:sp>
    </p:spTree>
    <p:extLst>
      <p:ext uri="{BB962C8B-B14F-4D97-AF65-F5344CB8AC3E}">
        <p14:creationId xmlns:p14="http://schemas.microsoft.com/office/powerpoint/2010/main" val="237553859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secHead" preserve="1">
  <p:cSld name="2_Section Header">
    <p:spTree>
      <p:nvGrpSpPr>
        <p:cNvPr id="1" name=""/>
        <p:cNvGrpSpPr/>
        <p:nvPr/>
      </p:nvGrpSpPr>
      <p:grpSpPr>
        <a:xfrm>
          <a:off x="0" y="0"/>
          <a:ext cx="0" cy="0"/>
          <a:chOff x="0" y="0"/>
          <a:chExt cx="0" cy="0"/>
        </a:xfrm>
      </p:grpSpPr>
      <p:pic>
        <p:nvPicPr>
          <p:cNvPr id="7" name="Picture 6" descr="A wall with pictures on it&#10;&#10;Description automatically generated with low confidence">
            <a:extLst>
              <a:ext uri="{FF2B5EF4-FFF2-40B4-BE49-F238E27FC236}">
                <a16:creationId xmlns:a16="http://schemas.microsoft.com/office/drawing/2014/main" id="{C3F30D19-4AFE-33A9-0FD1-3A188BBAC67C}"/>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2556" b="41489"/>
          <a:stretch/>
        </p:blipFill>
        <p:spPr>
          <a:xfrm>
            <a:off x="0" y="2330454"/>
            <a:ext cx="12192000" cy="4527546"/>
          </a:xfrm>
          <a:prstGeom prst="rect">
            <a:avLst/>
          </a:prstGeom>
        </p:spPr>
      </p:pic>
      <p:sp>
        <p:nvSpPr>
          <p:cNvPr id="2" name="Title 1">
            <a:extLst>
              <a:ext uri="{FF2B5EF4-FFF2-40B4-BE49-F238E27FC236}">
                <a16:creationId xmlns:a16="http://schemas.microsoft.com/office/drawing/2014/main" id="{8699595F-982C-959A-061A-DF04C362C071}"/>
              </a:ext>
            </a:extLst>
          </p:cNvPr>
          <p:cNvSpPr>
            <a:spLocks noGrp="1"/>
          </p:cNvSpPr>
          <p:nvPr>
            <p:ph type="title"/>
          </p:nvPr>
        </p:nvSpPr>
        <p:spPr>
          <a:xfrm>
            <a:off x="497306" y="634568"/>
            <a:ext cx="10109734" cy="704782"/>
          </a:xfrm>
        </p:spPr>
        <p:txBody>
          <a:bodyPr anchor="ctr"/>
          <a:lstStyle>
            <a:lvl1pPr>
              <a:defRPr sz="2400"/>
            </a:lvl1pPr>
          </a:lstStyle>
          <a:p>
            <a:r>
              <a:rPr lang="en-GB"/>
              <a:t>Click to edit Master title style</a:t>
            </a:r>
          </a:p>
        </p:txBody>
      </p:sp>
      <p:sp>
        <p:nvSpPr>
          <p:cNvPr id="3" name="Text Placeholder 2">
            <a:extLst>
              <a:ext uri="{FF2B5EF4-FFF2-40B4-BE49-F238E27FC236}">
                <a16:creationId xmlns:a16="http://schemas.microsoft.com/office/drawing/2014/main" id="{39748070-2D19-6B92-9981-D109B263AD41}"/>
              </a:ext>
            </a:extLst>
          </p:cNvPr>
          <p:cNvSpPr>
            <a:spLocks noGrp="1"/>
          </p:cNvSpPr>
          <p:nvPr>
            <p:ph type="body" idx="1"/>
          </p:nvPr>
        </p:nvSpPr>
        <p:spPr>
          <a:xfrm>
            <a:off x="497306" y="1692610"/>
            <a:ext cx="10109734" cy="313678"/>
          </a:xfrm>
        </p:spPr>
        <p:txBody>
          <a:bodyPr>
            <a:normAutofit/>
          </a:bodyPr>
          <a:lstStyle>
            <a:lvl1pPr marL="0" indent="0">
              <a:buNone/>
              <a:defRPr sz="16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C633052F-9C3D-2EBA-20BB-1FB72575CC68}"/>
              </a:ext>
            </a:extLst>
          </p:cNvPr>
          <p:cNvSpPr>
            <a:spLocks noGrp="1"/>
          </p:cNvSpPr>
          <p:nvPr>
            <p:ph type="dt" sz="half" idx="10"/>
          </p:nvPr>
        </p:nvSpPr>
        <p:spPr/>
        <p:txBody>
          <a:bodyPr/>
          <a:lstStyle>
            <a:lvl1pPr>
              <a:defRPr>
                <a:solidFill>
                  <a:schemeClr val="bg1"/>
                </a:solidFill>
              </a:defRPr>
            </a:lvl1pPr>
          </a:lstStyle>
          <a:p>
            <a:fld id="{E0E8C5F9-5B6E-4735-8A6D-AF95ED74C44B}" type="datetimeFigureOut">
              <a:rPr lang="en-GB" smtClean="0"/>
              <a:pPr/>
              <a:t>29/01/2025</a:t>
            </a:fld>
            <a:endParaRPr lang="en-GB"/>
          </a:p>
        </p:txBody>
      </p:sp>
      <p:sp>
        <p:nvSpPr>
          <p:cNvPr id="5" name="Footer Placeholder 4">
            <a:extLst>
              <a:ext uri="{FF2B5EF4-FFF2-40B4-BE49-F238E27FC236}">
                <a16:creationId xmlns:a16="http://schemas.microsoft.com/office/drawing/2014/main" id="{8D8028FB-9E44-0EDF-E7DF-451C8B85A596}"/>
              </a:ext>
            </a:extLst>
          </p:cNvPr>
          <p:cNvSpPr>
            <a:spLocks noGrp="1"/>
          </p:cNvSpPr>
          <p:nvPr>
            <p:ph type="ftr" sz="quarter" idx="11"/>
          </p:nvPr>
        </p:nvSpPr>
        <p:spPr/>
        <p:txBody>
          <a:bodyPr/>
          <a:lstStyle>
            <a:lvl1pPr>
              <a:defRPr>
                <a:solidFill>
                  <a:schemeClr val="bg1"/>
                </a:solidFill>
              </a:defRPr>
            </a:lvl1pPr>
          </a:lstStyle>
          <a:p>
            <a:endParaRPr lang="en-GB"/>
          </a:p>
        </p:txBody>
      </p:sp>
      <p:sp>
        <p:nvSpPr>
          <p:cNvPr id="6" name="Slide Number Placeholder 5">
            <a:extLst>
              <a:ext uri="{FF2B5EF4-FFF2-40B4-BE49-F238E27FC236}">
                <a16:creationId xmlns:a16="http://schemas.microsoft.com/office/drawing/2014/main" id="{809FAD8F-E8C0-4058-19AC-618E8A6747ED}"/>
              </a:ext>
            </a:extLst>
          </p:cNvPr>
          <p:cNvSpPr>
            <a:spLocks noGrp="1"/>
          </p:cNvSpPr>
          <p:nvPr>
            <p:ph type="sldNum" sz="quarter" idx="12"/>
          </p:nvPr>
        </p:nvSpPr>
        <p:spPr/>
        <p:txBody>
          <a:bodyPr/>
          <a:lstStyle>
            <a:lvl1pPr>
              <a:defRPr>
                <a:solidFill>
                  <a:schemeClr val="bg1"/>
                </a:solidFill>
              </a:defRPr>
            </a:lvl1pPr>
          </a:lstStyle>
          <a:p>
            <a:fld id="{D24339C2-7D8D-4387-AB95-BDBD0EDA92E0}" type="slidenum">
              <a:rPr lang="en-GB" smtClean="0"/>
              <a:pPr/>
              <a:t>‹#›</a:t>
            </a:fld>
            <a:endParaRPr lang="en-GB"/>
          </a:p>
        </p:txBody>
      </p:sp>
      <p:sp>
        <p:nvSpPr>
          <p:cNvPr id="9" name="Rectangle 8">
            <a:extLst>
              <a:ext uri="{FF2B5EF4-FFF2-40B4-BE49-F238E27FC236}">
                <a16:creationId xmlns:a16="http://schemas.microsoft.com/office/drawing/2014/main" id="{63E5D002-51CF-CFD7-F99A-8B66FE317766}"/>
              </a:ext>
            </a:extLst>
          </p:cNvPr>
          <p:cNvSpPr/>
          <p:nvPr userDrawn="1"/>
        </p:nvSpPr>
        <p:spPr>
          <a:xfrm>
            <a:off x="497306" y="1475875"/>
            <a:ext cx="737936" cy="80209"/>
          </a:xfrm>
          <a:prstGeom prst="rect">
            <a:avLst/>
          </a:prstGeom>
          <a:solidFill>
            <a:srgbClr val="28529F"/>
          </a:solidFill>
          <a:ln w="9525">
            <a:solidFill>
              <a:srgbClr val="28529F"/>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defTabSz="914400" rtl="0" eaLnBrk="1" latinLnBrk="0" hangingPunct="1">
              <a:lnSpc>
                <a:spcPct val="100000"/>
              </a:lnSpc>
              <a:spcBef>
                <a:spcPts val="0"/>
              </a:spcBef>
            </a:pPr>
            <a:endParaRPr lang="en-GB" sz="1600" kern="1200" err="1">
              <a:solidFill>
                <a:srgbClr val="28529F"/>
              </a:solidFill>
              <a:ea typeface="+mn-ea"/>
              <a:cs typeface="Arial" pitchFamily="34" charset="0"/>
            </a:endParaRPr>
          </a:p>
        </p:txBody>
      </p:sp>
    </p:spTree>
    <p:extLst>
      <p:ext uri="{BB962C8B-B14F-4D97-AF65-F5344CB8AC3E}">
        <p14:creationId xmlns:p14="http://schemas.microsoft.com/office/powerpoint/2010/main" val="114042028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EEEB0F-188C-23AE-8A99-5E8A061EB7F5}"/>
              </a:ext>
            </a:extLst>
          </p:cNvPr>
          <p:cNvSpPr>
            <a:spLocks noGrp="1"/>
          </p:cNvSpPr>
          <p:nvPr>
            <p:ph type="title"/>
          </p:nvPr>
        </p:nvSpPr>
        <p:spPr>
          <a:xfrm>
            <a:off x="206431" y="277741"/>
            <a:ext cx="10646782" cy="539678"/>
          </a:xfrm>
        </p:spPr>
        <p:txBody>
          <a:bodyPr/>
          <a:lstStyle/>
          <a:p>
            <a:r>
              <a:rPr lang="en-GB"/>
              <a:t>Click to edit Master title style</a:t>
            </a:r>
          </a:p>
        </p:txBody>
      </p:sp>
      <p:sp>
        <p:nvSpPr>
          <p:cNvPr id="3" name="Content Placeholder 2">
            <a:extLst>
              <a:ext uri="{FF2B5EF4-FFF2-40B4-BE49-F238E27FC236}">
                <a16:creationId xmlns:a16="http://schemas.microsoft.com/office/drawing/2014/main" id="{38FCF80B-2B1F-E748-8A8B-ACB04B9CC741}"/>
              </a:ext>
            </a:extLst>
          </p:cNvPr>
          <p:cNvSpPr>
            <a:spLocks noGrp="1"/>
          </p:cNvSpPr>
          <p:nvPr>
            <p:ph idx="1"/>
          </p:nvPr>
        </p:nvSpPr>
        <p:spPr>
          <a:xfrm>
            <a:off x="206431" y="1193800"/>
            <a:ext cx="11664143" cy="50121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23C5664C-C4B3-14AF-D54B-CAA95E3880FD}"/>
              </a:ext>
            </a:extLst>
          </p:cNvPr>
          <p:cNvSpPr>
            <a:spLocks noGrp="1"/>
          </p:cNvSpPr>
          <p:nvPr>
            <p:ph type="dt" sz="half" idx="10"/>
          </p:nvPr>
        </p:nvSpPr>
        <p:spPr/>
        <p:txBody>
          <a:bodyPr/>
          <a:lstStyle/>
          <a:p>
            <a:fld id="{E0E8C5F9-5B6E-4735-8A6D-AF95ED74C44B}" type="datetimeFigureOut">
              <a:rPr lang="en-GB" smtClean="0"/>
              <a:t>29/01/2025</a:t>
            </a:fld>
            <a:endParaRPr lang="en-GB"/>
          </a:p>
        </p:txBody>
      </p:sp>
      <p:sp>
        <p:nvSpPr>
          <p:cNvPr id="5" name="Footer Placeholder 4">
            <a:extLst>
              <a:ext uri="{FF2B5EF4-FFF2-40B4-BE49-F238E27FC236}">
                <a16:creationId xmlns:a16="http://schemas.microsoft.com/office/drawing/2014/main" id="{0ED78800-5DE5-FB44-67F5-435B91CFCAF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876EC70-721B-B205-D9A1-3478634FECA6}"/>
              </a:ext>
            </a:extLst>
          </p:cNvPr>
          <p:cNvSpPr>
            <a:spLocks noGrp="1"/>
          </p:cNvSpPr>
          <p:nvPr>
            <p:ph type="sldNum" sz="quarter" idx="12"/>
          </p:nvPr>
        </p:nvSpPr>
        <p:spPr/>
        <p:txBody>
          <a:bodyPr/>
          <a:lstStyle/>
          <a:p>
            <a:fld id="{D24339C2-7D8D-4387-AB95-BDBD0EDA92E0}" type="slidenum">
              <a:rPr lang="en-GB" smtClean="0"/>
              <a:t>‹#›</a:t>
            </a:fld>
            <a:endParaRPr lang="en-GB"/>
          </a:p>
        </p:txBody>
      </p:sp>
    </p:spTree>
    <p:extLst>
      <p:ext uri="{BB962C8B-B14F-4D97-AF65-F5344CB8AC3E}">
        <p14:creationId xmlns:p14="http://schemas.microsoft.com/office/powerpoint/2010/main" val="289739659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2274A4-E68C-29BB-97C4-F9E1FE18C24B}"/>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8B068064-95BA-F2FC-7F14-18D89560958A}"/>
              </a:ext>
            </a:extLst>
          </p:cNvPr>
          <p:cNvSpPr>
            <a:spLocks noGrp="1"/>
          </p:cNvSpPr>
          <p:nvPr>
            <p:ph sz="half" idx="1"/>
          </p:nvPr>
        </p:nvSpPr>
        <p:spPr>
          <a:xfrm>
            <a:off x="206430" y="1216857"/>
            <a:ext cx="5457769" cy="496010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2DBEA461-BC86-56C5-AA44-0A11B1F4E43C}"/>
              </a:ext>
            </a:extLst>
          </p:cNvPr>
          <p:cNvSpPr>
            <a:spLocks noGrp="1"/>
          </p:cNvSpPr>
          <p:nvPr>
            <p:ph sz="half" idx="2"/>
          </p:nvPr>
        </p:nvSpPr>
        <p:spPr>
          <a:xfrm>
            <a:off x="5791200" y="1216856"/>
            <a:ext cx="5457768" cy="496010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01683F8E-3455-D4F5-513F-1FB68F99C810}"/>
              </a:ext>
            </a:extLst>
          </p:cNvPr>
          <p:cNvSpPr>
            <a:spLocks noGrp="1"/>
          </p:cNvSpPr>
          <p:nvPr>
            <p:ph type="dt" sz="half" idx="10"/>
          </p:nvPr>
        </p:nvSpPr>
        <p:spPr/>
        <p:txBody>
          <a:bodyPr/>
          <a:lstStyle/>
          <a:p>
            <a:fld id="{E0E8C5F9-5B6E-4735-8A6D-AF95ED74C44B}" type="datetimeFigureOut">
              <a:rPr lang="en-GB" smtClean="0"/>
              <a:t>29/01/2025</a:t>
            </a:fld>
            <a:endParaRPr lang="en-GB"/>
          </a:p>
        </p:txBody>
      </p:sp>
      <p:sp>
        <p:nvSpPr>
          <p:cNvPr id="6" name="Footer Placeholder 5">
            <a:extLst>
              <a:ext uri="{FF2B5EF4-FFF2-40B4-BE49-F238E27FC236}">
                <a16:creationId xmlns:a16="http://schemas.microsoft.com/office/drawing/2014/main" id="{B3729D2D-70BA-9650-B7F7-3BB0C195D7E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73E1236-F6E2-17AB-6F18-FE94F6599EF3}"/>
              </a:ext>
            </a:extLst>
          </p:cNvPr>
          <p:cNvSpPr>
            <a:spLocks noGrp="1"/>
          </p:cNvSpPr>
          <p:nvPr>
            <p:ph type="sldNum" sz="quarter" idx="12"/>
          </p:nvPr>
        </p:nvSpPr>
        <p:spPr/>
        <p:txBody>
          <a:bodyPr/>
          <a:lstStyle/>
          <a:p>
            <a:fld id="{D24339C2-7D8D-4387-AB95-BDBD0EDA92E0}" type="slidenum">
              <a:rPr lang="en-GB" smtClean="0"/>
              <a:t>‹#›</a:t>
            </a:fld>
            <a:endParaRPr lang="en-GB"/>
          </a:p>
        </p:txBody>
      </p:sp>
      <p:sp>
        <p:nvSpPr>
          <p:cNvPr id="8" name="Rectangle 7">
            <a:extLst>
              <a:ext uri="{FF2B5EF4-FFF2-40B4-BE49-F238E27FC236}">
                <a16:creationId xmlns:a16="http://schemas.microsoft.com/office/drawing/2014/main" id="{B5D72C08-F6BD-15B1-D1D6-2911AFF82EC7}"/>
              </a:ext>
            </a:extLst>
          </p:cNvPr>
          <p:cNvSpPr/>
          <p:nvPr userDrawn="1"/>
        </p:nvSpPr>
        <p:spPr>
          <a:xfrm>
            <a:off x="206431" y="963179"/>
            <a:ext cx="737936" cy="80209"/>
          </a:xfrm>
          <a:prstGeom prst="rect">
            <a:avLst/>
          </a:prstGeom>
          <a:solidFill>
            <a:srgbClr val="28529F"/>
          </a:solidFill>
          <a:ln w="9525">
            <a:solidFill>
              <a:srgbClr val="28529F"/>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defTabSz="914400" rtl="0" eaLnBrk="1" latinLnBrk="0" hangingPunct="1">
              <a:lnSpc>
                <a:spcPct val="100000"/>
              </a:lnSpc>
              <a:spcBef>
                <a:spcPts val="0"/>
              </a:spcBef>
            </a:pPr>
            <a:endParaRPr lang="en-GB" sz="1600" kern="1200" err="1">
              <a:solidFill>
                <a:srgbClr val="28529F"/>
              </a:solidFill>
              <a:ea typeface="+mn-ea"/>
              <a:cs typeface="Arial" pitchFamily="34" charset="0"/>
            </a:endParaRPr>
          </a:p>
        </p:txBody>
      </p:sp>
    </p:spTree>
    <p:extLst>
      <p:ext uri="{BB962C8B-B14F-4D97-AF65-F5344CB8AC3E}">
        <p14:creationId xmlns:p14="http://schemas.microsoft.com/office/powerpoint/2010/main" val="344030324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0A5A81-D8F5-FE8F-2A63-991F07CA5505}"/>
              </a:ext>
            </a:extLst>
          </p:cNvPr>
          <p:cNvSpPr>
            <a:spLocks noGrp="1"/>
          </p:cNvSpPr>
          <p:nvPr>
            <p:ph type="title"/>
          </p:nvPr>
        </p:nvSpPr>
        <p:spPr>
          <a:xfrm>
            <a:off x="206431" y="300037"/>
            <a:ext cx="10515600" cy="600075"/>
          </a:xfrm>
        </p:spPr>
        <p:txBody>
          <a:bodyPr/>
          <a:lstStyle/>
          <a:p>
            <a:r>
              <a:rPr lang="en-GB"/>
              <a:t>Click to edit Master title style</a:t>
            </a:r>
          </a:p>
        </p:txBody>
      </p:sp>
      <p:sp>
        <p:nvSpPr>
          <p:cNvPr id="3" name="Text Placeholder 2">
            <a:extLst>
              <a:ext uri="{FF2B5EF4-FFF2-40B4-BE49-F238E27FC236}">
                <a16:creationId xmlns:a16="http://schemas.microsoft.com/office/drawing/2014/main" id="{8F073242-FA2C-CD73-AB1A-9E95E3E3B9E6}"/>
              </a:ext>
            </a:extLst>
          </p:cNvPr>
          <p:cNvSpPr>
            <a:spLocks noGrp="1"/>
          </p:cNvSpPr>
          <p:nvPr>
            <p:ph type="body" idx="1"/>
          </p:nvPr>
        </p:nvSpPr>
        <p:spPr>
          <a:xfrm>
            <a:off x="206431" y="1133875"/>
            <a:ext cx="5157787" cy="504425"/>
          </a:xfrm>
        </p:spPr>
        <p:txBody>
          <a:bodyPr anchor="ct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8B8D9FDD-7B64-E857-4860-971417C09B79}"/>
              </a:ext>
            </a:extLst>
          </p:cNvPr>
          <p:cNvSpPr>
            <a:spLocks noGrp="1"/>
          </p:cNvSpPr>
          <p:nvPr>
            <p:ph sz="half" idx="2"/>
          </p:nvPr>
        </p:nvSpPr>
        <p:spPr>
          <a:xfrm>
            <a:off x="206431" y="1857374"/>
            <a:ext cx="5157787" cy="413702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92600561-6601-D16B-963D-D9256F58A4B0}"/>
              </a:ext>
            </a:extLst>
          </p:cNvPr>
          <p:cNvSpPr>
            <a:spLocks noGrp="1"/>
          </p:cNvSpPr>
          <p:nvPr>
            <p:ph type="body" sz="quarter" idx="3"/>
          </p:nvPr>
        </p:nvSpPr>
        <p:spPr>
          <a:xfrm>
            <a:off x="5538843" y="1133875"/>
            <a:ext cx="5183188" cy="504425"/>
          </a:xfrm>
        </p:spPr>
        <p:txBody>
          <a:bodyPr anchor="ct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C1AF3754-FE52-8FBD-46C9-B7AB63819177}"/>
              </a:ext>
            </a:extLst>
          </p:cNvPr>
          <p:cNvSpPr>
            <a:spLocks noGrp="1"/>
          </p:cNvSpPr>
          <p:nvPr>
            <p:ph sz="quarter" idx="4"/>
          </p:nvPr>
        </p:nvSpPr>
        <p:spPr>
          <a:xfrm>
            <a:off x="5538843" y="1857374"/>
            <a:ext cx="5183188" cy="413702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79B72968-5174-AE30-0A38-6FE401FBA4BE}"/>
              </a:ext>
            </a:extLst>
          </p:cNvPr>
          <p:cNvSpPr>
            <a:spLocks noGrp="1"/>
          </p:cNvSpPr>
          <p:nvPr>
            <p:ph type="dt" sz="half" idx="10"/>
          </p:nvPr>
        </p:nvSpPr>
        <p:spPr/>
        <p:txBody>
          <a:bodyPr/>
          <a:lstStyle/>
          <a:p>
            <a:fld id="{E0E8C5F9-5B6E-4735-8A6D-AF95ED74C44B}" type="datetimeFigureOut">
              <a:rPr lang="en-GB" smtClean="0"/>
              <a:t>29/01/2025</a:t>
            </a:fld>
            <a:endParaRPr lang="en-GB"/>
          </a:p>
        </p:txBody>
      </p:sp>
      <p:sp>
        <p:nvSpPr>
          <p:cNvPr id="8" name="Footer Placeholder 7">
            <a:extLst>
              <a:ext uri="{FF2B5EF4-FFF2-40B4-BE49-F238E27FC236}">
                <a16:creationId xmlns:a16="http://schemas.microsoft.com/office/drawing/2014/main" id="{F5BCA9B7-91A3-B5B7-E18C-7D54555CE94B}"/>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29B8F346-DC60-C46E-331F-1D462F5B024C}"/>
              </a:ext>
            </a:extLst>
          </p:cNvPr>
          <p:cNvSpPr>
            <a:spLocks noGrp="1"/>
          </p:cNvSpPr>
          <p:nvPr>
            <p:ph type="sldNum" sz="quarter" idx="12"/>
          </p:nvPr>
        </p:nvSpPr>
        <p:spPr/>
        <p:txBody>
          <a:bodyPr/>
          <a:lstStyle/>
          <a:p>
            <a:fld id="{D24339C2-7D8D-4387-AB95-BDBD0EDA92E0}" type="slidenum">
              <a:rPr lang="en-GB" smtClean="0"/>
              <a:t>‹#›</a:t>
            </a:fld>
            <a:endParaRPr lang="en-GB"/>
          </a:p>
        </p:txBody>
      </p:sp>
      <p:sp>
        <p:nvSpPr>
          <p:cNvPr id="10" name="Rectangle 9">
            <a:extLst>
              <a:ext uri="{FF2B5EF4-FFF2-40B4-BE49-F238E27FC236}">
                <a16:creationId xmlns:a16="http://schemas.microsoft.com/office/drawing/2014/main" id="{32E5CB6A-DEB2-F88A-A14A-A8DF4D101BD4}"/>
              </a:ext>
            </a:extLst>
          </p:cNvPr>
          <p:cNvSpPr/>
          <p:nvPr userDrawn="1"/>
        </p:nvSpPr>
        <p:spPr>
          <a:xfrm>
            <a:off x="206431" y="963179"/>
            <a:ext cx="737936" cy="80209"/>
          </a:xfrm>
          <a:prstGeom prst="rect">
            <a:avLst/>
          </a:prstGeom>
          <a:solidFill>
            <a:srgbClr val="28529F"/>
          </a:solidFill>
          <a:ln w="9525">
            <a:solidFill>
              <a:srgbClr val="28529F"/>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defTabSz="914400" rtl="0" eaLnBrk="1" latinLnBrk="0" hangingPunct="1">
              <a:lnSpc>
                <a:spcPct val="100000"/>
              </a:lnSpc>
              <a:spcBef>
                <a:spcPts val="0"/>
              </a:spcBef>
            </a:pPr>
            <a:endParaRPr lang="en-GB" sz="1600" kern="1200" err="1">
              <a:solidFill>
                <a:srgbClr val="28529F"/>
              </a:solidFill>
              <a:ea typeface="+mn-ea"/>
              <a:cs typeface="Arial" pitchFamily="34" charset="0"/>
            </a:endParaRPr>
          </a:p>
        </p:txBody>
      </p:sp>
    </p:spTree>
    <p:extLst>
      <p:ext uri="{BB962C8B-B14F-4D97-AF65-F5344CB8AC3E}">
        <p14:creationId xmlns:p14="http://schemas.microsoft.com/office/powerpoint/2010/main" val="299682947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173486-0938-9D6A-6D83-EBF3B7A64F3A}"/>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DE684D3D-04C6-3979-0BC0-91F077F780CE}"/>
              </a:ext>
            </a:extLst>
          </p:cNvPr>
          <p:cNvSpPr>
            <a:spLocks noGrp="1"/>
          </p:cNvSpPr>
          <p:nvPr>
            <p:ph type="dt" sz="half" idx="10"/>
          </p:nvPr>
        </p:nvSpPr>
        <p:spPr/>
        <p:txBody>
          <a:bodyPr/>
          <a:lstStyle/>
          <a:p>
            <a:fld id="{E0E8C5F9-5B6E-4735-8A6D-AF95ED74C44B}" type="datetimeFigureOut">
              <a:rPr lang="en-GB" smtClean="0"/>
              <a:t>29/01/2025</a:t>
            </a:fld>
            <a:endParaRPr lang="en-GB"/>
          </a:p>
        </p:txBody>
      </p:sp>
      <p:sp>
        <p:nvSpPr>
          <p:cNvPr id="4" name="Footer Placeholder 3">
            <a:extLst>
              <a:ext uri="{FF2B5EF4-FFF2-40B4-BE49-F238E27FC236}">
                <a16:creationId xmlns:a16="http://schemas.microsoft.com/office/drawing/2014/main" id="{59B12617-5988-E868-297C-5AECED60AC14}"/>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0EFA6FA5-F333-6D0B-E7A3-1DAEF00273FC}"/>
              </a:ext>
            </a:extLst>
          </p:cNvPr>
          <p:cNvSpPr>
            <a:spLocks noGrp="1"/>
          </p:cNvSpPr>
          <p:nvPr>
            <p:ph type="sldNum" sz="quarter" idx="12"/>
          </p:nvPr>
        </p:nvSpPr>
        <p:spPr/>
        <p:txBody>
          <a:bodyPr/>
          <a:lstStyle/>
          <a:p>
            <a:fld id="{D24339C2-7D8D-4387-AB95-BDBD0EDA92E0}" type="slidenum">
              <a:rPr lang="en-GB" smtClean="0"/>
              <a:t>‹#›</a:t>
            </a:fld>
            <a:endParaRPr lang="en-GB"/>
          </a:p>
        </p:txBody>
      </p:sp>
    </p:spTree>
    <p:extLst>
      <p:ext uri="{BB962C8B-B14F-4D97-AF65-F5344CB8AC3E}">
        <p14:creationId xmlns:p14="http://schemas.microsoft.com/office/powerpoint/2010/main" val="378564539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401E7E7-CA94-A935-9F71-F7743178C2CC}"/>
              </a:ext>
            </a:extLst>
          </p:cNvPr>
          <p:cNvSpPr>
            <a:spLocks noGrp="1"/>
          </p:cNvSpPr>
          <p:nvPr>
            <p:ph type="dt" sz="half" idx="10"/>
          </p:nvPr>
        </p:nvSpPr>
        <p:spPr/>
        <p:txBody>
          <a:bodyPr/>
          <a:lstStyle/>
          <a:p>
            <a:fld id="{E0E8C5F9-5B6E-4735-8A6D-AF95ED74C44B}" type="datetimeFigureOut">
              <a:rPr lang="en-GB" smtClean="0"/>
              <a:t>29/01/2025</a:t>
            </a:fld>
            <a:endParaRPr lang="en-GB"/>
          </a:p>
        </p:txBody>
      </p:sp>
      <p:sp>
        <p:nvSpPr>
          <p:cNvPr id="3" name="Footer Placeholder 2">
            <a:extLst>
              <a:ext uri="{FF2B5EF4-FFF2-40B4-BE49-F238E27FC236}">
                <a16:creationId xmlns:a16="http://schemas.microsoft.com/office/drawing/2014/main" id="{67310E55-2C1D-1567-5AED-EA4DEAC44E26}"/>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D250F3D8-756A-7E89-0590-6D38E911E087}"/>
              </a:ext>
            </a:extLst>
          </p:cNvPr>
          <p:cNvSpPr>
            <a:spLocks noGrp="1"/>
          </p:cNvSpPr>
          <p:nvPr>
            <p:ph type="sldNum" sz="quarter" idx="12"/>
          </p:nvPr>
        </p:nvSpPr>
        <p:spPr/>
        <p:txBody>
          <a:bodyPr/>
          <a:lstStyle/>
          <a:p>
            <a:fld id="{D24339C2-7D8D-4387-AB95-BDBD0EDA92E0}" type="slidenum">
              <a:rPr lang="en-GB" smtClean="0"/>
              <a:t>‹#›</a:t>
            </a:fld>
            <a:endParaRPr lang="en-GB"/>
          </a:p>
        </p:txBody>
      </p:sp>
    </p:spTree>
    <p:extLst>
      <p:ext uri="{BB962C8B-B14F-4D97-AF65-F5344CB8AC3E}">
        <p14:creationId xmlns:p14="http://schemas.microsoft.com/office/powerpoint/2010/main" val="260776362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82B269-DADD-586F-B581-DBB6160E0591}"/>
              </a:ext>
            </a:extLst>
          </p:cNvPr>
          <p:cNvSpPr>
            <a:spLocks noGrp="1"/>
          </p:cNvSpPr>
          <p:nvPr>
            <p:ph type="title"/>
          </p:nvPr>
        </p:nvSpPr>
        <p:spPr>
          <a:xfrm>
            <a:off x="839788" y="987424"/>
            <a:ext cx="3932237" cy="1069975"/>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3457A924-4110-A15C-9299-8D2C69562FF4}"/>
              </a:ext>
            </a:extLst>
          </p:cNvPr>
          <p:cNvSpPr>
            <a:spLocks noGrp="1"/>
          </p:cNvSpPr>
          <p:nvPr>
            <p:ph idx="1"/>
          </p:nvPr>
        </p:nvSpPr>
        <p:spPr>
          <a:xfrm>
            <a:off x="5183188" y="987425"/>
            <a:ext cx="6172200" cy="4873625"/>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5EFFE3E1-1F9A-F1A4-41D7-1AF7BC68BD3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FD3A6EF1-F52B-BCC3-FB95-1BC517AED08C}"/>
              </a:ext>
            </a:extLst>
          </p:cNvPr>
          <p:cNvSpPr>
            <a:spLocks noGrp="1"/>
          </p:cNvSpPr>
          <p:nvPr>
            <p:ph type="dt" sz="half" idx="10"/>
          </p:nvPr>
        </p:nvSpPr>
        <p:spPr/>
        <p:txBody>
          <a:bodyPr/>
          <a:lstStyle/>
          <a:p>
            <a:fld id="{E0E8C5F9-5B6E-4735-8A6D-AF95ED74C44B}" type="datetimeFigureOut">
              <a:rPr lang="en-GB" smtClean="0"/>
              <a:t>29/01/2025</a:t>
            </a:fld>
            <a:endParaRPr lang="en-GB"/>
          </a:p>
        </p:txBody>
      </p:sp>
      <p:sp>
        <p:nvSpPr>
          <p:cNvPr id="6" name="Footer Placeholder 5">
            <a:extLst>
              <a:ext uri="{FF2B5EF4-FFF2-40B4-BE49-F238E27FC236}">
                <a16:creationId xmlns:a16="http://schemas.microsoft.com/office/drawing/2014/main" id="{E706FFA5-1A0C-70E4-CF74-81742B34A0B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7E8BF46-AAD5-E2EA-696E-1AD162ABF372}"/>
              </a:ext>
            </a:extLst>
          </p:cNvPr>
          <p:cNvSpPr>
            <a:spLocks noGrp="1"/>
          </p:cNvSpPr>
          <p:nvPr>
            <p:ph type="sldNum" sz="quarter" idx="12"/>
          </p:nvPr>
        </p:nvSpPr>
        <p:spPr/>
        <p:txBody>
          <a:bodyPr/>
          <a:lstStyle/>
          <a:p>
            <a:fld id="{D24339C2-7D8D-4387-AB95-BDBD0EDA92E0}" type="slidenum">
              <a:rPr lang="en-GB" smtClean="0"/>
              <a:t>‹#›</a:t>
            </a:fld>
            <a:endParaRPr lang="en-GB"/>
          </a:p>
        </p:txBody>
      </p:sp>
    </p:spTree>
    <p:extLst>
      <p:ext uri="{BB962C8B-B14F-4D97-AF65-F5344CB8AC3E}">
        <p14:creationId xmlns:p14="http://schemas.microsoft.com/office/powerpoint/2010/main" val="24335079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E1C4AF0-AB82-6346-890A-EF599C777360}" type="slidenum">
              <a:rPr lang="en-US" smtClean="0"/>
              <a:t>‹#›</a:t>
            </a:fld>
            <a:endParaRPr lang="en-US"/>
          </a:p>
        </p:txBody>
      </p:sp>
      <p:sp>
        <p:nvSpPr>
          <p:cNvPr id="5" name="Footer Placeholder 4"/>
          <p:cNvSpPr>
            <a:spLocks noGrp="1"/>
          </p:cNvSpPr>
          <p:nvPr>
            <p:ph type="ftr" sz="quarter" idx="3"/>
          </p:nvPr>
        </p:nvSpPr>
        <p:spPr>
          <a:xfrm>
            <a:off x="609600" y="5998384"/>
            <a:ext cx="3860800" cy="307761"/>
          </a:xfrm>
          <a:prstGeom prst="rect">
            <a:avLst/>
          </a:prstGeom>
        </p:spPr>
        <p:txBody>
          <a:bodyPr/>
          <a:lstStyle>
            <a:lvl1pPr>
              <a:defRPr sz="1900"/>
            </a:lvl1pPr>
          </a:lstStyle>
          <a:p>
            <a:endParaRPr lang="en-US"/>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603715" y="268983"/>
            <a:ext cx="3978684" cy="924224"/>
          </a:xfrm>
          <a:prstGeom prst="rect">
            <a:avLst/>
          </a:prstGeom>
        </p:spPr>
      </p:pic>
    </p:spTree>
    <p:extLst>
      <p:ext uri="{BB962C8B-B14F-4D97-AF65-F5344CB8AC3E}">
        <p14:creationId xmlns:p14="http://schemas.microsoft.com/office/powerpoint/2010/main" val="240542598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2D4614-A7B0-E0B7-EBF3-F858D7DBA818}"/>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32496229-914D-FE35-B262-064AA01219A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AAEF3FA3-CEDE-462D-2647-F31354768C2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B421A052-0167-CD9B-167F-31D4A714A942}"/>
              </a:ext>
            </a:extLst>
          </p:cNvPr>
          <p:cNvSpPr>
            <a:spLocks noGrp="1"/>
          </p:cNvSpPr>
          <p:nvPr>
            <p:ph type="dt" sz="half" idx="10"/>
          </p:nvPr>
        </p:nvSpPr>
        <p:spPr/>
        <p:txBody>
          <a:bodyPr/>
          <a:lstStyle/>
          <a:p>
            <a:fld id="{E0E8C5F9-5B6E-4735-8A6D-AF95ED74C44B}" type="datetimeFigureOut">
              <a:rPr lang="en-GB" smtClean="0"/>
              <a:t>29/01/2025</a:t>
            </a:fld>
            <a:endParaRPr lang="en-GB"/>
          </a:p>
        </p:txBody>
      </p:sp>
      <p:sp>
        <p:nvSpPr>
          <p:cNvPr id="6" name="Footer Placeholder 5">
            <a:extLst>
              <a:ext uri="{FF2B5EF4-FFF2-40B4-BE49-F238E27FC236}">
                <a16:creationId xmlns:a16="http://schemas.microsoft.com/office/drawing/2014/main" id="{ACDC7117-F913-90D3-2C92-162187E6B74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E8A43B7-41DA-02E4-37D3-A76641F9EE1D}"/>
              </a:ext>
            </a:extLst>
          </p:cNvPr>
          <p:cNvSpPr>
            <a:spLocks noGrp="1"/>
          </p:cNvSpPr>
          <p:nvPr>
            <p:ph type="sldNum" sz="quarter" idx="12"/>
          </p:nvPr>
        </p:nvSpPr>
        <p:spPr/>
        <p:txBody>
          <a:bodyPr/>
          <a:lstStyle/>
          <a:p>
            <a:fld id="{D24339C2-7D8D-4387-AB95-BDBD0EDA92E0}" type="slidenum">
              <a:rPr lang="en-GB" smtClean="0"/>
              <a:t>‹#›</a:t>
            </a:fld>
            <a:endParaRPr lang="en-GB"/>
          </a:p>
        </p:txBody>
      </p:sp>
    </p:spTree>
    <p:extLst>
      <p:ext uri="{BB962C8B-B14F-4D97-AF65-F5344CB8AC3E}">
        <p14:creationId xmlns:p14="http://schemas.microsoft.com/office/powerpoint/2010/main" val="243496539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8D41CB-FDAB-C820-DC99-6F8906A0B72E}"/>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313098D0-AEFE-1E5E-15A6-AD155EA5660E}"/>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B32E4235-DED1-1A11-9276-F81175BCFE00}"/>
              </a:ext>
            </a:extLst>
          </p:cNvPr>
          <p:cNvSpPr>
            <a:spLocks noGrp="1"/>
          </p:cNvSpPr>
          <p:nvPr>
            <p:ph type="dt" sz="half" idx="10"/>
          </p:nvPr>
        </p:nvSpPr>
        <p:spPr/>
        <p:txBody>
          <a:bodyPr/>
          <a:lstStyle/>
          <a:p>
            <a:fld id="{E0E8C5F9-5B6E-4735-8A6D-AF95ED74C44B}" type="datetimeFigureOut">
              <a:rPr lang="en-GB" smtClean="0"/>
              <a:t>29/01/2025</a:t>
            </a:fld>
            <a:endParaRPr lang="en-GB"/>
          </a:p>
        </p:txBody>
      </p:sp>
      <p:sp>
        <p:nvSpPr>
          <p:cNvPr id="5" name="Footer Placeholder 4">
            <a:extLst>
              <a:ext uri="{FF2B5EF4-FFF2-40B4-BE49-F238E27FC236}">
                <a16:creationId xmlns:a16="http://schemas.microsoft.com/office/drawing/2014/main" id="{E2132DA5-3A6C-523E-6BF8-6042423D335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4E6D93B-F5B4-D082-B416-193E2BE8633B}"/>
              </a:ext>
            </a:extLst>
          </p:cNvPr>
          <p:cNvSpPr>
            <a:spLocks noGrp="1"/>
          </p:cNvSpPr>
          <p:nvPr>
            <p:ph type="sldNum" sz="quarter" idx="12"/>
          </p:nvPr>
        </p:nvSpPr>
        <p:spPr/>
        <p:txBody>
          <a:bodyPr/>
          <a:lstStyle/>
          <a:p>
            <a:fld id="{D24339C2-7D8D-4387-AB95-BDBD0EDA92E0}" type="slidenum">
              <a:rPr lang="en-GB" smtClean="0"/>
              <a:t>‹#›</a:t>
            </a:fld>
            <a:endParaRPr lang="en-GB"/>
          </a:p>
        </p:txBody>
      </p:sp>
    </p:spTree>
    <p:extLst>
      <p:ext uri="{BB962C8B-B14F-4D97-AF65-F5344CB8AC3E}">
        <p14:creationId xmlns:p14="http://schemas.microsoft.com/office/powerpoint/2010/main" val="359330549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CF9B888-1384-E1D3-2B8B-952A6EC9081B}"/>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2331C21E-595F-E581-FC36-44ABA7ADB4AA}"/>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A3F5328B-2C0E-D220-006C-C1B061739CBE}"/>
              </a:ext>
            </a:extLst>
          </p:cNvPr>
          <p:cNvSpPr>
            <a:spLocks noGrp="1"/>
          </p:cNvSpPr>
          <p:nvPr>
            <p:ph type="dt" sz="half" idx="10"/>
          </p:nvPr>
        </p:nvSpPr>
        <p:spPr/>
        <p:txBody>
          <a:bodyPr/>
          <a:lstStyle/>
          <a:p>
            <a:fld id="{E0E8C5F9-5B6E-4735-8A6D-AF95ED74C44B}" type="datetimeFigureOut">
              <a:rPr lang="en-GB" smtClean="0"/>
              <a:t>29/01/2025</a:t>
            </a:fld>
            <a:endParaRPr lang="en-GB"/>
          </a:p>
        </p:txBody>
      </p:sp>
      <p:sp>
        <p:nvSpPr>
          <p:cNvPr id="5" name="Footer Placeholder 4">
            <a:extLst>
              <a:ext uri="{FF2B5EF4-FFF2-40B4-BE49-F238E27FC236}">
                <a16:creationId xmlns:a16="http://schemas.microsoft.com/office/drawing/2014/main" id="{4457B470-EDC2-D278-AEFB-AAD7C8EACF3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4DC84AB-1CBD-F5DF-2C53-0FD747A5551E}"/>
              </a:ext>
            </a:extLst>
          </p:cNvPr>
          <p:cNvSpPr>
            <a:spLocks noGrp="1"/>
          </p:cNvSpPr>
          <p:nvPr>
            <p:ph type="sldNum" sz="quarter" idx="12"/>
          </p:nvPr>
        </p:nvSpPr>
        <p:spPr/>
        <p:txBody>
          <a:bodyPr/>
          <a:lstStyle/>
          <a:p>
            <a:fld id="{D24339C2-7D8D-4387-AB95-BDBD0EDA92E0}" type="slidenum">
              <a:rPr lang="en-GB" smtClean="0"/>
              <a:t>‹#›</a:t>
            </a:fld>
            <a:endParaRPr lang="en-GB"/>
          </a:p>
        </p:txBody>
      </p:sp>
    </p:spTree>
    <p:extLst>
      <p:ext uri="{BB962C8B-B14F-4D97-AF65-F5344CB8AC3E}">
        <p14:creationId xmlns:p14="http://schemas.microsoft.com/office/powerpoint/2010/main" val="272650179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6" name="Picture 5" descr="A picture containing person, indoor, black and white, home appliance&#10;&#10;Description automatically generated">
            <a:extLst>
              <a:ext uri="{FF2B5EF4-FFF2-40B4-BE49-F238E27FC236}">
                <a16:creationId xmlns:a16="http://schemas.microsoft.com/office/drawing/2014/main" id="{E3289015-5EE2-9F92-26D7-512DEF32BBA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0124"/>
            <a:ext cx="12192000" cy="6837751"/>
          </a:xfrm>
          <a:prstGeom prst="rect">
            <a:avLst/>
          </a:prstGeom>
        </p:spPr>
      </p:pic>
    </p:spTree>
    <p:extLst>
      <p:ext uri="{BB962C8B-B14F-4D97-AF65-F5344CB8AC3E}">
        <p14:creationId xmlns:p14="http://schemas.microsoft.com/office/powerpoint/2010/main" val="193331778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6" name="Picture 5" descr="A picture containing person, indoor, black and white, home appliance&#10;&#10;Description automatically generated">
            <a:extLst>
              <a:ext uri="{FF2B5EF4-FFF2-40B4-BE49-F238E27FC236}">
                <a16:creationId xmlns:a16="http://schemas.microsoft.com/office/drawing/2014/main" id="{E3289015-5EE2-9F92-26D7-512DEF32BBA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0124"/>
            <a:ext cx="12192000" cy="6837751"/>
          </a:xfrm>
          <a:prstGeom prst="rect">
            <a:avLst/>
          </a:prstGeom>
        </p:spPr>
      </p:pic>
      <p:sp>
        <p:nvSpPr>
          <p:cNvPr id="2" name="Rectangle 1">
            <a:extLst>
              <a:ext uri="{FF2B5EF4-FFF2-40B4-BE49-F238E27FC236}">
                <a16:creationId xmlns:a16="http://schemas.microsoft.com/office/drawing/2014/main" id="{A1C092B2-EE94-63D6-8448-F5C2226E0B07}"/>
              </a:ext>
            </a:extLst>
          </p:cNvPr>
          <p:cNvSpPr/>
          <p:nvPr userDrawn="1"/>
        </p:nvSpPr>
        <p:spPr>
          <a:xfrm>
            <a:off x="577049" y="443883"/>
            <a:ext cx="11034943" cy="6001305"/>
          </a:xfrm>
          <a:prstGeom prst="rect">
            <a:avLst/>
          </a:prstGeom>
          <a:solidFill>
            <a:schemeClr val="accent5">
              <a:alpha val="92834"/>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54524510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92236A53-182F-F03E-5947-1639B40B9D7F}"/>
              </a:ext>
            </a:extLst>
          </p:cNvPr>
          <p:cNvSpPr>
            <a:spLocks noGrp="1"/>
          </p:cNvSpPr>
          <p:nvPr>
            <p:ph type="dt" sz="half" idx="10"/>
          </p:nvPr>
        </p:nvSpPr>
        <p:spPr/>
        <p:txBody>
          <a:bodyPr/>
          <a:lstStyle/>
          <a:p>
            <a:fld id="{E0E8C5F9-5B6E-4735-8A6D-AF95ED74C44B}" type="datetimeFigureOut">
              <a:rPr lang="en-GB" smtClean="0"/>
              <a:pPr/>
              <a:t>29/01/2025</a:t>
            </a:fld>
            <a:endParaRPr lang="en-GB"/>
          </a:p>
        </p:txBody>
      </p:sp>
      <p:sp>
        <p:nvSpPr>
          <p:cNvPr id="4" name="Footer Placeholder 3">
            <a:extLst>
              <a:ext uri="{FF2B5EF4-FFF2-40B4-BE49-F238E27FC236}">
                <a16:creationId xmlns:a16="http://schemas.microsoft.com/office/drawing/2014/main" id="{AF3C3365-EED2-627F-41A2-409D60492942}"/>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9F9A2B41-557C-1D19-4113-EFA74AB4956E}"/>
              </a:ext>
            </a:extLst>
          </p:cNvPr>
          <p:cNvSpPr>
            <a:spLocks noGrp="1"/>
          </p:cNvSpPr>
          <p:nvPr>
            <p:ph type="sldNum" sz="quarter" idx="12"/>
          </p:nvPr>
        </p:nvSpPr>
        <p:spPr/>
        <p:txBody>
          <a:bodyPr/>
          <a:lstStyle/>
          <a:p>
            <a:fld id="{D24339C2-7D8D-4387-AB95-BDBD0EDA92E0}" type="slidenum">
              <a:rPr lang="en-GB" smtClean="0"/>
              <a:pPr/>
              <a:t>‹#›</a:t>
            </a:fld>
            <a:endParaRPr lang="en-GB"/>
          </a:p>
        </p:txBody>
      </p:sp>
      <p:pic>
        <p:nvPicPr>
          <p:cNvPr id="6" name="Picture 5" descr="A group of logos on a white background&#10;&#10;Description automatically generated with low confidence">
            <a:extLst>
              <a:ext uri="{FF2B5EF4-FFF2-40B4-BE49-F238E27FC236}">
                <a16:creationId xmlns:a16="http://schemas.microsoft.com/office/drawing/2014/main" id="{48D3909C-37C7-1D44-407E-F2F1B79E906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000133"/>
            <a:ext cx="12192000" cy="4658227"/>
          </a:xfrm>
          <a:prstGeom prst="rect">
            <a:avLst/>
          </a:prstGeom>
        </p:spPr>
      </p:pic>
      <p:sp>
        <p:nvSpPr>
          <p:cNvPr id="7" name="Rectangle 6">
            <a:extLst>
              <a:ext uri="{FF2B5EF4-FFF2-40B4-BE49-F238E27FC236}">
                <a16:creationId xmlns:a16="http://schemas.microsoft.com/office/drawing/2014/main" id="{79AD82A4-EA15-B733-2E12-4D8A939658C6}"/>
              </a:ext>
            </a:extLst>
          </p:cNvPr>
          <p:cNvSpPr/>
          <p:nvPr userDrawn="1"/>
        </p:nvSpPr>
        <p:spPr>
          <a:xfrm>
            <a:off x="10133215" y="212725"/>
            <a:ext cx="2058785" cy="113884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07034091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userDrawn="1">
  <p:cSld name="1_Standard content ">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custDataLst>
              <p:tags r:id="rId1"/>
            </p:custDataLst>
          </p:nvPr>
        </p:nvGraphicFramePr>
        <p:xfrm>
          <a:off x="2119" y="2118"/>
          <a:ext cx="2116" cy="2116"/>
        </p:xfrm>
        <a:graphic>
          <a:graphicData uri="http://schemas.openxmlformats.org/presentationml/2006/ole">
            <mc:AlternateContent xmlns:mc="http://schemas.openxmlformats.org/markup-compatibility/2006">
              <mc:Choice xmlns:v="urn:schemas-microsoft-com:vml" Requires="v">
                <p:oleObj name="think-cell Slide" r:id="rId4" imgW="383" imgH="385" progId="TCLayout.ActiveDocument.1">
                  <p:embed/>
                </p:oleObj>
              </mc:Choice>
              <mc:Fallback>
                <p:oleObj name="think-cell Slide" r:id="rId4" imgW="383" imgH="385" progId="TCLayout.ActiveDocument.1">
                  <p:embed/>
                  <p:pic>
                    <p:nvPicPr>
                      <p:cNvPr id="6" name="Object 5" hidden="1"/>
                      <p:cNvPicPr/>
                      <p:nvPr/>
                    </p:nvPicPr>
                    <p:blipFill>
                      <a:blip r:embed="rId5"/>
                      <a:stretch>
                        <a:fillRect/>
                      </a:stretch>
                    </p:blipFill>
                    <p:spPr>
                      <a:xfrm>
                        <a:off x="2119" y="2118"/>
                        <a:ext cx="2116" cy="2116"/>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A92F11DE-0FCC-454E-9DCC-E7833558EADB}"/>
              </a:ext>
            </a:extLst>
          </p:cNvPr>
          <p:cNvSpPr/>
          <p:nvPr userDrawn="1">
            <p:custDataLst>
              <p:tags r:id="rId2"/>
            </p:custDataLst>
          </p:nvPr>
        </p:nvSpPr>
        <p:spPr>
          <a:xfrm>
            <a:off x="0" y="0"/>
            <a:ext cx="211667" cy="158750"/>
          </a:xfrm>
          <a:prstGeom prst="rect">
            <a:avLst/>
          </a:prstGeom>
          <a:solidFill>
            <a:schemeClr val="tx2"/>
          </a:solidFill>
          <a:ln w="9525">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none" lIns="0" tIns="0" rIns="0" bIns="0" numCol="1" spcCol="0" rtlCol="0" fromWordArt="0" anchor="t" anchorCtr="0" forceAA="0" compatLnSpc="1">
            <a:prstTxWarp prst="textNoShape">
              <a:avLst/>
            </a:prstTxWarp>
            <a:noAutofit/>
          </a:bodyPr>
          <a:lstStyle/>
          <a:p>
            <a:pPr marL="0" lvl="0" indent="0" algn="l" defTabSz="914400" rtl="0" eaLnBrk="1" latinLnBrk="0" hangingPunct="1">
              <a:lnSpc>
                <a:spcPct val="100000"/>
              </a:lnSpc>
              <a:spcBef>
                <a:spcPct val="0"/>
              </a:spcBef>
              <a:spcAft>
                <a:spcPct val="0"/>
              </a:spcAft>
            </a:pPr>
            <a:endParaRPr lang="en-US" sz="2200" b="0" i="0" kern="1200" baseline="0">
              <a:solidFill>
                <a:schemeClr val="bg1"/>
              </a:solidFill>
              <a:latin typeface="Lato" panose="020F0502020204030203"/>
              <a:ea typeface="+mj-ea"/>
              <a:cs typeface="Arial" pitchFamily="34" charset="0"/>
              <a:sym typeface="Lato" panose="020F0502020204030203"/>
            </a:endParaRPr>
          </a:p>
        </p:txBody>
      </p:sp>
      <p:sp>
        <p:nvSpPr>
          <p:cNvPr id="3" name="Rectangle 2" hidden="1"/>
          <p:cNvSpPr/>
          <p:nvPr userDrawn="1"/>
        </p:nvSpPr>
        <p:spPr bwMode="auto">
          <a:xfrm>
            <a:off x="0" y="0"/>
            <a:ext cx="195384" cy="158750"/>
          </a:xfrm>
          <a:prstGeom prst="rect">
            <a:avLst/>
          </a:prstGeom>
          <a:solidFill>
            <a:srgbClr val="FFFFFF"/>
          </a:solidFill>
          <a:ln w="9525">
            <a:solidFill>
              <a:schemeClr val="tx1"/>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none" lIns="0" tIns="0" rIns="0" bIns="0" numCol="1" spcCol="0" rtlCol="0" fromWordArt="0" anchor="t" anchorCtr="0" forceAA="0" compatLnSpc="1">
            <a:prstTxWarp prst="textNoShape">
              <a:avLst/>
            </a:prstTxWarp>
            <a:noAutofit/>
          </a:bodyPr>
          <a:lstStyle/>
          <a:p>
            <a:pPr marL="0" lvl="0" indent="0" algn="l" defTabSz="914400" rtl="0" eaLnBrk="1" latinLnBrk="0" hangingPunct="1">
              <a:lnSpc>
                <a:spcPct val="100000"/>
              </a:lnSpc>
              <a:spcBef>
                <a:spcPct val="0"/>
              </a:spcBef>
              <a:spcAft>
                <a:spcPct val="0"/>
              </a:spcAft>
              <a:buNone/>
            </a:pPr>
            <a:endParaRPr lang="en-US" sz="1400" b="0" i="0" kern="1200" baseline="0">
              <a:solidFill>
                <a:schemeClr val="tx1"/>
              </a:solidFill>
              <a:latin typeface="Lato"/>
              <a:ea typeface="+mn-ea"/>
              <a:cs typeface="+mn-cs"/>
              <a:sym typeface="Lato"/>
            </a:endParaRPr>
          </a:p>
        </p:txBody>
      </p:sp>
      <p:sp>
        <p:nvSpPr>
          <p:cNvPr id="11" name="Title 1"/>
          <p:cNvSpPr>
            <a:spLocks noGrp="1"/>
          </p:cNvSpPr>
          <p:nvPr>
            <p:ph type="title" hasCustomPrompt="1"/>
          </p:nvPr>
        </p:nvSpPr>
        <p:spPr>
          <a:xfrm>
            <a:off x="594965" y="473377"/>
            <a:ext cx="10487744" cy="701731"/>
          </a:xfrm>
          <a:prstGeom prst="rect">
            <a:avLst/>
          </a:prstGeom>
        </p:spPr>
        <p:txBody>
          <a:bodyPr vert="horz" wrap="square" lIns="0" rIns="0" anchor="ctr">
            <a:spAutoFit/>
          </a:bodyPr>
          <a:lstStyle>
            <a:lvl1pPr marL="0" indent="0">
              <a:buFont typeface="Arial" panose="020B0604020202020204" pitchFamily="34" charset="0"/>
              <a:buNone/>
              <a:defRPr sz="2200" baseline="0">
                <a:solidFill>
                  <a:schemeClr val="bg1">
                    <a:lumMod val="10000"/>
                  </a:schemeClr>
                </a:solidFill>
                <a:latin typeface="Lato" panose="020F0502020204030203" pitchFamily="34" charset="0"/>
                <a:ea typeface="Lato" panose="020F0502020204030203" pitchFamily="34" charset="0"/>
                <a:cs typeface="Lato" panose="020F0502020204030203" pitchFamily="34" charset="0"/>
              </a:defRPr>
            </a:lvl1pPr>
          </a:lstStyle>
          <a:p>
            <a:r>
              <a:rPr lang="en-US"/>
              <a:t>Title of the slide in Lato 26 points.</a:t>
            </a:r>
            <a:br>
              <a:rPr lang="en-US"/>
            </a:br>
            <a:r>
              <a:rPr lang="en-US"/>
              <a:t>Max 2 lines</a:t>
            </a:r>
          </a:p>
        </p:txBody>
      </p:sp>
      <p:sp>
        <p:nvSpPr>
          <p:cNvPr id="29" name="Text Placeholder 6">
            <a:extLst>
              <a:ext uri="{FF2B5EF4-FFF2-40B4-BE49-F238E27FC236}">
                <a16:creationId xmlns:a16="http://schemas.microsoft.com/office/drawing/2014/main" id="{6F12CDAC-43D8-4E3C-BA1E-67E99F4A5284}"/>
              </a:ext>
            </a:extLst>
          </p:cNvPr>
          <p:cNvSpPr>
            <a:spLocks noGrp="1"/>
          </p:cNvSpPr>
          <p:nvPr>
            <p:ph type="body" sz="quarter" idx="17" hasCustomPrompt="1"/>
          </p:nvPr>
        </p:nvSpPr>
        <p:spPr>
          <a:xfrm>
            <a:off x="86966" y="399738"/>
            <a:ext cx="507999" cy="184666"/>
          </a:xfrm>
          <a:prstGeom prst="rect">
            <a:avLst/>
          </a:prstGeom>
        </p:spPr>
        <p:txBody>
          <a:bodyPr wrap="square" anchor="ctr">
            <a:spAutoFit/>
          </a:bodyPr>
          <a:lstStyle>
            <a:lvl1pPr marL="0" indent="0" algn="ctr">
              <a:spcAft>
                <a:spcPts val="1200"/>
              </a:spcAft>
              <a:buNone/>
              <a:defRPr sz="1200">
                <a:solidFill>
                  <a:schemeClr val="bg1"/>
                </a:solidFill>
              </a:defRPr>
            </a:lvl1pPr>
            <a:lvl2pPr>
              <a:defRPr sz="1600"/>
            </a:lvl2pPr>
            <a:lvl3pPr>
              <a:defRPr sz="1600"/>
            </a:lvl3pPr>
            <a:lvl4pPr>
              <a:defRPr sz="1600"/>
            </a:lvl4pPr>
            <a:lvl5pPr>
              <a:defRPr sz="1600" baseline="0"/>
            </a:lvl5pPr>
            <a:lvl6pPr>
              <a:defRPr sz="1600" baseline="0"/>
            </a:lvl6pPr>
            <a:lvl7pPr>
              <a:defRPr sz="1600" baseline="0"/>
            </a:lvl7pPr>
            <a:lvl8pPr>
              <a:defRPr sz="1600"/>
            </a:lvl8pPr>
            <a:lvl9pPr>
              <a:defRPr sz="1600"/>
            </a:lvl9pPr>
          </a:lstStyle>
          <a:p>
            <a:pPr lvl="0"/>
            <a:r>
              <a:rPr lang="en-US"/>
              <a:t>Text</a:t>
            </a:r>
          </a:p>
        </p:txBody>
      </p:sp>
      <p:sp>
        <p:nvSpPr>
          <p:cNvPr id="31" name="Slide Number Placeholder 5">
            <a:extLst>
              <a:ext uri="{FF2B5EF4-FFF2-40B4-BE49-F238E27FC236}">
                <a16:creationId xmlns:a16="http://schemas.microsoft.com/office/drawing/2014/main" id="{CD58EF96-8730-4A39-9041-05446A7AB468}"/>
              </a:ext>
            </a:extLst>
          </p:cNvPr>
          <p:cNvSpPr>
            <a:spLocks noGrp="1"/>
          </p:cNvSpPr>
          <p:nvPr>
            <p:ph type="sldNum" sz="quarter" idx="4"/>
          </p:nvPr>
        </p:nvSpPr>
        <p:spPr bwMode="gray">
          <a:xfrm>
            <a:off x="11700589" y="6523760"/>
            <a:ext cx="303371" cy="153888"/>
          </a:xfrm>
          <a:prstGeom prst="rect">
            <a:avLst/>
          </a:prstGeom>
          <a:noFill/>
        </p:spPr>
        <p:txBody>
          <a:bodyPr vert="horz" wrap="square" lIns="0" tIns="0" rIns="0" bIns="0" rtlCol="0" anchor="ctr">
            <a:spAutoFit/>
          </a:bodyPr>
          <a:lstStyle>
            <a:lvl1pPr algn="ctr">
              <a:defRPr sz="1000">
                <a:solidFill>
                  <a:schemeClr val="bg1"/>
                </a:solidFill>
                <a:latin typeface="Lato" panose="020F0502020204030203" pitchFamily="34" charset="0"/>
                <a:cs typeface="Arial" pitchFamily="34" charset="0"/>
              </a:defRPr>
            </a:lvl1pPr>
          </a:lstStyle>
          <a:p>
            <a:fld id="{A90607E6-BCED-4FC1-A345-AB2A307AB80F}" type="slidenum">
              <a:rPr lang="en-US" smtClean="0"/>
              <a:pPr/>
              <a:t>‹#›</a:t>
            </a:fld>
            <a:endParaRPr lang="en-US"/>
          </a:p>
        </p:txBody>
      </p:sp>
      <p:sp>
        <p:nvSpPr>
          <p:cNvPr id="13" name="Text Placeholder 6">
            <a:extLst>
              <a:ext uri="{FF2B5EF4-FFF2-40B4-BE49-F238E27FC236}">
                <a16:creationId xmlns:a16="http://schemas.microsoft.com/office/drawing/2014/main" id="{C44245F8-A9C5-40B5-8EF3-28DAF2CB5509}"/>
              </a:ext>
            </a:extLst>
          </p:cNvPr>
          <p:cNvSpPr>
            <a:spLocks noGrp="1"/>
          </p:cNvSpPr>
          <p:nvPr>
            <p:ph type="body" sz="quarter" idx="14" hasCustomPrompt="1"/>
          </p:nvPr>
        </p:nvSpPr>
        <p:spPr>
          <a:xfrm>
            <a:off x="943689" y="6550223"/>
            <a:ext cx="8059634" cy="307777"/>
          </a:xfrm>
          <a:prstGeom prst="rect">
            <a:avLst/>
          </a:prstGeom>
        </p:spPr>
        <p:txBody>
          <a:bodyPr wrap="square" anchor="b">
            <a:spAutoFit/>
          </a:bodyPr>
          <a:lstStyle>
            <a:lvl1pPr marL="0" indent="0">
              <a:buNone/>
              <a:defRPr sz="1000" baseline="0">
                <a:solidFill>
                  <a:srgbClr val="606060"/>
                </a:solidFill>
              </a:defRPr>
            </a:lvl1pPr>
          </a:lstStyle>
          <a:p>
            <a:pPr lvl="0"/>
            <a:r>
              <a:rPr lang="en-US"/>
              <a:t>This space is reserved for footnotes and sources only, and cannot be expanded beyond its current size.                                        Source: [Author/Publisher Name], [Report Name], [Year]</a:t>
            </a:r>
          </a:p>
        </p:txBody>
      </p:sp>
      <p:sp>
        <p:nvSpPr>
          <p:cNvPr id="2" name="Rectangle 1">
            <a:extLst>
              <a:ext uri="{FF2B5EF4-FFF2-40B4-BE49-F238E27FC236}">
                <a16:creationId xmlns:a16="http://schemas.microsoft.com/office/drawing/2014/main" id="{8B278D98-B6CE-8FB6-CE5F-10285F2B6530}"/>
              </a:ext>
            </a:extLst>
          </p:cNvPr>
          <p:cNvSpPr/>
          <p:nvPr userDrawn="1"/>
        </p:nvSpPr>
        <p:spPr>
          <a:xfrm>
            <a:off x="206431" y="963179"/>
            <a:ext cx="737936" cy="80209"/>
          </a:xfrm>
          <a:prstGeom prst="rect">
            <a:avLst/>
          </a:prstGeom>
          <a:solidFill>
            <a:srgbClr val="28529F"/>
          </a:solidFill>
          <a:ln w="9525">
            <a:solidFill>
              <a:srgbClr val="28529F"/>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defTabSz="914400" rtl="0" eaLnBrk="1" latinLnBrk="0" hangingPunct="1">
              <a:lnSpc>
                <a:spcPct val="100000"/>
              </a:lnSpc>
              <a:spcBef>
                <a:spcPts val="0"/>
              </a:spcBef>
            </a:pPr>
            <a:endParaRPr lang="en-GB" sz="1600" kern="1200">
              <a:solidFill>
                <a:srgbClr val="28529F"/>
              </a:solidFill>
              <a:ea typeface="+mn-ea"/>
              <a:cs typeface="Arial" pitchFamily="34" charset="0"/>
            </a:endParaRPr>
          </a:p>
        </p:txBody>
      </p:sp>
    </p:spTree>
    <p:extLst>
      <p:ext uri="{BB962C8B-B14F-4D97-AF65-F5344CB8AC3E}">
        <p14:creationId xmlns:p14="http://schemas.microsoft.com/office/powerpoint/2010/main" val="1876650933"/>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790944" y="4133853"/>
            <a:ext cx="5401056" cy="2724151"/>
          </a:xfrm>
          <a:prstGeom prst="rect">
            <a:avLst/>
          </a:prstGeom>
        </p:spPr>
      </p:pic>
      <p:sp>
        <p:nvSpPr>
          <p:cNvPr id="2" name="Title 1"/>
          <p:cNvSpPr>
            <a:spLocks noGrp="1"/>
          </p:cNvSpPr>
          <p:nvPr>
            <p:ph type="ctrTitle" hasCustomPrompt="1"/>
          </p:nvPr>
        </p:nvSpPr>
        <p:spPr>
          <a:xfrm>
            <a:off x="612330" y="2461994"/>
            <a:ext cx="10967341" cy="916591"/>
          </a:xfrm>
        </p:spPr>
        <p:txBody>
          <a:bodyPr>
            <a:normAutofit/>
          </a:bodyPr>
          <a:lstStyle>
            <a:lvl1pPr algn="ctr">
              <a:defRPr sz="4000" baseline="0"/>
            </a:lvl1pPr>
          </a:lstStyle>
          <a:p>
            <a:r>
              <a:rPr lang="en-US"/>
              <a:t>Click to edit the </a:t>
            </a:r>
            <a:br>
              <a:rPr lang="en-US"/>
            </a:br>
            <a:r>
              <a:rPr lang="en-US"/>
              <a:t>Master title style</a:t>
            </a:r>
          </a:p>
        </p:txBody>
      </p:sp>
      <p:sp>
        <p:nvSpPr>
          <p:cNvPr id="3" name="Subtitle 2"/>
          <p:cNvSpPr>
            <a:spLocks noGrp="1"/>
          </p:cNvSpPr>
          <p:nvPr>
            <p:ph type="subTitle" idx="1"/>
          </p:nvPr>
        </p:nvSpPr>
        <p:spPr>
          <a:xfrm>
            <a:off x="1100988" y="3438960"/>
            <a:ext cx="9990039" cy="826199"/>
          </a:xfrm>
        </p:spPr>
        <p:txBody>
          <a:bodyPr>
            <a:normAutofit/>
          </a:bodyPr>
          <a:lstStyle>
            <a:lvl1pPr marL="0" indent="0" algn="ctr">
              <a:spcBef>
                <a:spcPts val="0"/>
              </a:spcBef>
              <a:buNone/>
              <a:defRPr sz="3200">
                <a:solidFill>
                  <a:schemeClr val="tx1">
                    <a:tint val="75000"/>
                  </a:schemeClr>
                </a:solidFill>
              </a:defRPr>
            </a:lvl1pPr>
            <a:lvl2pPr marL="609570" indent="0" algn="ctr">
              <a:buNone/>
              <a:defRPr>
                <a:solidFill>
                  <a:schemeClr val="tx1">
                    <a:tint val="75000"/>
                  </a:schemeClr>
                </a:solidFill>
              </a:defRPr>
            </a:lvl2pPr>
            <a:lvl3pPr marL="1219139"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7"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r>
              <a:rPr lang="en-US"/>
              <a:t>Click to edit Master subtitle style</a:t>
            </a:r>
          </a:p>
        </p:txBody>
      </p:sp>
      <p:pic>
        <p:nvPicPr>
          <p:cNvPr id="6" name="Picture 5">
            <a:extLst>
              <a:ext uri="{FF2B5EF4-FFF2-40B4-BE49-F238E27FC236}">
                <a16:creationId xmlns:a16="http://schemas.microsoft.com/office/drawing/2014/main" id="{CBF6C4A7-E491-F64D-A912-DADAA5F9227C}"/>
              </a:ext>
            </a:extLst>
          </p:cNvPr>
          <p:cNvPicPr>
            <a:picLocks noChangeAspect="1"/>
          </p:cNvPicPr>
          <p:nvPr userDrawn="1"/>
        </p:nvPicPr>
        <p:blipFill>
          <a:blip r:embed="rId3"/>
          <a:stretch>
            <a:fillRect/>
          </a:stretch>
        </p:blipFill>
        <p:spPr>
          <a:xfrm>
            <a:off x="1583499" y="393986"/>
            <a:ext cx="9025004" cy="2091159"/>
          </a:xfrm>
          <a:prstGeom prst="rect">
            <a:avLst/>
          </a:prstGeom>
        </p:spPr>
      </p:pic>
      <p:pic>
        <p:nvPicPr>
          <p:cNvPr id="8" name="Picture 11">
            <a:extLst>
              <a:ext uri="{FF2B5EF4-FFF2-40B4-BE49-F238E27FC236}">
                <a16:creationId xmlns:a16="http://schemas.microsoft.com/office/drawing/2014/main" id="{291DC084-6AA8-4B4D-BF34-E3D3E61C2F05}"/>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91570" y="5860865"/>
            <a:ext cx="320760" cy="327585"/>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6E729F29-73A8-B04D-B669-F0FC4FFB053B}"/>
              </a:ext>
            </a:extLst>
          </p:cNvPr>
          <p:cNvSpPr txBox="1"/>
          <p:nvPr userDrawn="1"/>
        </p:nvSpPr>
        <p:spPr>
          <a:xfrm>
            <a:off x="649976" y="5860865"/>
            <a:ext cx="1431802" cy="338554"/>
          </a:xfrm>
          <a:prstGeom prst="rect">
            <a:avLst/>
          </a:prstGeom>
          <a:noFill/>
        </p:spPr>
        <p:txBody>
          <a:bodyPr wrap="none" lIns="91440" tIns="45720" rIns="91440" bIns="45720" rtlCol="0" anchor="t">
            <a:spAutoFit/>
          </a:bodyPr>
          <a:lstStyle/>
          <a:p>
            <a:r>
              <a:rPr lang="en-US" sz="1600">
                <a:latin typeface="Trebuchet MS"/>
              </a:rPr>
              <a:t>@golaboxford</a:t>
            </a:r>
            <a:endParaRPr lang="en-US" sz="1600">
              <a:latin typeface="Trebuchet MS" panose="020B0703020202090204" pitchFamily="34" charset="0"/>
            </a:endParaRPr>
          </a:p>
        </p:txBody>
      </p:sp>
      <p:sp>
        <p:nvSpPr>
          <p:cNvPr id="12" name="TextBox 11">
            <a:extLst>
              <a:ext uri="{FF2B5EF4-FFF2-40B4-BE49-F238E27FC236}">
                <a16:creationId xmlns:a16="http://schemas.microsoft.com/office/drawing/2014/main" id="{68FA6FD2-A6E8-3443-847C-698F89439C85}"/>
              </a:ext>
            </a:extLst>
          </p:cNvPr>
          <p:cNvSpPr txBox="1"/>
          <p:nvPr userDrawn="1"/>
        </p:nvSpPr>
        <p:spPr>
          <a:xfrm>
            <a:off x="678709" y="6275052"/>
            <a:ext cx="1544012" cy="338554"/>
          </a:xfrm>
          <a:prstGeom prst="rect">
            <a:avLst/>
          </a:prstGeom>
          <a:noFill/>
        </p:spPr>
        <p:txBody>
          <a:bodyPr wrap="none" rtlCol="0">
            <a:spAutoFit/>
          </a:bodyPr>
          <a:lstStyle/>
          <a:p>
            <a:r>
              <a:rPr lang="en-US" sz="1600">
                <a:latin typeface="Trebuchet MS" panose="020B0703020202090204" pitchFamily="34" charset="0"/>
              </a:rPr>
              <a:t>golab.ox.ac.uk</a:t>
            </a:r>
          </a:p>
        </p:txBody>
      </p:sp>
      <p:pic>
        <p:nvPicPr>
          <p:cNvPr id="7" name="Picture 6">
            <a:extLst>
              <a:ext uri="{FF2B5EF4-FFF2-40B4-BE49-F238E27FC236}">
                <a16:creationId xmlns:a16="http://schemas.microsoft.com/office/drawing/2014/main" id="{85C545D3-0BE8-7545-A076-DC5BA4056D3A}"/>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80343" y="6284829"/>
            <a:ext cx="331987" cy="343241"/>
          </a:xfrm>
          <a:prstGeom prst="rect">
            <a:avLst/>
          </a:prstGeom>
        </p:spPr>
      </p:pic>
    </p:spTree>
    <p:extLst>
      <p:ext uri="{BB962C8B-B14F-4D97-AF65-F5344CB8AC3E}">
        <p14:creationId xmlns:p14="http://schemas.microsoft.com/office/powerpoint/2010/main" val="42345687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9" y="274639"/>
            <a:ext cx="6891729" cy="845016"/>
          </a:xfrm>
        </p:spPr>
        <p:txBody>
          <a:bodyPr/>
          <a:lstStyle/>
          <a:p>
            <a:r>
              <a:rPr lang="en-US"/>
              <a:t>Click to edit Master title style</a:t>
            </a:r>
          </a:p>
        </p:txBody>
      </p:sp>
      <p:sp>
        <p:nvSpPr>
          <p:cNvPr id="3" name="Content Placeholder 2"/>
          <p:cNvSpPr>
            <a:spLocks noGrp="1"/>
          </p:cNvSpPr>
          <p:nvPr>
            <p:ph idx="1"/>
          </p:nvPr>
        </p:nvSpPr>
        <p:spPr>
          <a:xfrm>
            <a:off x="609600" y="1197588"/>
            <a:ext cx="10972800" cy="47368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609606" y="6377908"/>
            <a:ext cx="590711" cy="365125"/>
          </a:xfrm>
        </p:spPr>
        <p:txBody>
          <a:bodyPr/>
          <a:lstStyle/>
          <a:p>
            <a:fld id="{DE1C4AF0-AB82-6346-890A-EF599C777360}" type="slidenum">
              <a:rPr lang="en-US" smtClean="0"/>
              <a:t>‹#›</a:t>
            </a:fld>
            <a:endParaRPr lang="en-US"/>
          </a:p>
        </p:txBody>
      </p:sp>
      <p:sp>
        <p:nvSpPr>
          <p:cNvPr id="7" name="Footer Placeholder 4"/>
          <p:cNvSpPr>
            <a:spLocks noGrp="1"/>
          </p:cNvSpPr>
          <p:nvPr>
            <p:ph type="ftr" sz="quarter" idx="3"/>
          </p:nvPr>
        </p:nvSpPr>
        <p:spPr>
          <a:xfrm>
            <a:off x="609600" y="5998384"/>
            <a:ext cx="3860800" cy="307761"/>
          </a:xfrm>
          <a:prstGeom prst="rect">
            <a:avLst/>
          </a:prstGeom>
        </p:spPr>
        <p:txBody>
          <a:bodyPr/>
          <a:lstStyle>
            <a:lvl1pPr>
              <a:defRPr sz="1900"/>
            </a:lvl1pPr>
          </a:lstStyle>
          <a:p>
            <a:endParaRPr lang="en-US"/>
          </a:p>
        </p:txBody>
      </p:sp>
      <p:pic>
        <p:nvPicPr>
          <p:cNvPr id="5" name="Picture 4">
            <a:extLst>
              <a:ext uri="{FF2B5EF4-FFF2-40B4-BE49-F238E27FC236}">
                <a16:creationId xmlns:a16="http://schemas.microsoft.com/office/drawing/2014/main" id="{A96789DD-9C82-5B41-9232-640297CED068}"/>
              </a:ext>
            </a:extLst>
          </p:cNvPr>
          <p:cNvPicPr>
            <a:picLocks noChangeAspect="1"/>
          </p:cNvPicPr>
          <p:nvPr userDrawn="1"/>
        </p:nvPicPr>
        <p:blipFill>
          <a:blip r:embed="rId2"/>
          <a:stretch>
            <a:fillRect/>
          </a:stretch>
        </p:blipFill>
        <p:spPr>
          <a:xfrm>
            <a:off x="7632171" y="204357"/>
            <a:ext cx="3950229" cy="915297"/>
          </a:xfrm>
          <a:prstGeom prst="rect">
            <a:avLst/>
          </a:prstGeom>
        </p:spPr>
      </p:pic>
    </p:spTree>
    <p:extLst>
      <p:ext uri="{BB962C8B-B14F-4D97-AF65-F5344CB8AC3E}">
        <p14:creationId xmlns:p14="http://schemas.microsoft.com/office/powerpoint/2010/main" val="30360232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microsoft.com/office/2007/relationships/hdphoto" Target="../media/hdphoto1.wdp"/><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10.xml"/><Relationship Id="rId7" Type="http://schemas.openxmlformats.org/officeDocument/2006/relationships/theme" Target="../theme/theme2.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4" Type="http://schemas.openxmlformats.org/officeDocument/2006/relationships/slideLayout" Target="../slideLayouts/slideLayout11.xml"/><Relationship Id="rId9" Type="http://schemas.microsoft.com/office/2007/relationships/hdphoto" Target="../media/hdphoto1.wdp"/></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26.xml"/><Relationship Id="rId18" Type="http://schemas.openxmlformats.org/officeDocument/2006/relationships/slideLayout" Target="../slideLayouts/slideLayout31.xml"/><Relationship Id="rId26" Type="http://schemas.openxmlformats.org/officeDocument/2006/relationships/slideLayout" Target="../slideLayouts/slideLayout39.xml"/><Relationship Id="rId39" Type="http://schemas.openxmlformats.org/officeDocument/2006/relationships/slideLayout" Target="../slideLayouts/slideLayout52.xml"/><Relationship Id="rId21" Type="http://schemas.openxmlformats.org/officeDocument/2006/relationships/slideLayout" Target="../slideLayouts/slideLayout34.xml"/><Relationship Id="rId34" Type="http://schemas.openxmlformats.org/officeDocument/2006/relationships/slideLayout" Target="../slideLayouts/slideLayout47.xml"/><Relationship Id="rId42" Type="http://schemas.openxmlformats.org/officeDocument/2006/relationships/slideLayout" Target="../slideLayouts/slideLayout55.xml"/><Relationship Id="rId47" Type="http://schemas.openxmlformats.org/officeDocument/2006/relationships/theme" Target="../theme/theme3.xml"/><Relationship Id="rId50" Type="http://schemas.openxmlformats.org/officeDocument/2006/relationships/oleObject" Target="../embeddings/oleObject1.bin"/><Relationship Id="rId7" Type="http://schemas.openxmlformats.org/officeDocument/2006/relationships/slideLayout" Target="../slideLayouts/slideLayout20.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29" Type="http://schemas.openxmlformats.org/officeDocument/2006/relationships/slideLayout" Target="../slideLayouts/slideLayout42.xml"/><Relationship Id="rId11" Type="http://schemas.openxmlformats.org/officeDocument/2006/relationships/slideLayout" Target="../slideLayouts/slideLayout24.xml"/><Relationship Id="rId24" Type="http://schemas.openxmlformats.org/officeDocument/2006/relationships/slideLayout" Target="../slideLayouts/slideLayout37.xml"/><Relationship Id="rId32" Type="http://schemas.openxmlformats.org/officeDocument/2006/relationships/slideLayout" Target="../slideLayouts/slideLayout45.xml"/><Relationship Id="rId37" Type="http://schemas.openxmlformats.org/officeDocument/2006/relationships/slideLayout" Target="../slideLayouts/slideLayout50.xml"/><Relationship Id="rId40" Type="http://schemas.openxmlformats.org/officeDocument/2006/relationships/slideLayout" Target="../slideLayouts/slideLayout53.xml"/><Relationship Id="rId45" Type="http://schemas.openxmlformats.org/officeDocument/2006/relationships/slideLayout" Target="../slideLayouts/slideLayout58.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23" Type="http://schemas.openxmlformats.org/officeDocument/2006/relationships/slideLayout" Target="../slideLayouts/slideLayout36.xml"/><Relationship Id="rId28" Type="http://schemas.openxmlformats.org/officeDocument/2006/relationships/slideLayout" Target="../slideLayouts/slideLayout41.xml"/><Relationship Id="rId36" Type="http://schemas.openxmlformats.org/officeDocument/2006/relationships/slideLayout" Target="../slideLayouts/slideLayout49.xml"/><Relationship Id="rId49" Type="http://schemas.openxmlformats.org/officeDocument/2006/relationships/tags" Target="../tags/tag2.xml"/><Relationship Id="rId10" Type="http://schemas.openxmlformats.org/officeDocument/2006/relationships/slideLayout" Target="../slideLayouts/slideLayout23.xml"/><Relationship Id="rId19" Type="http://schemas.openxmlformats.org/officeDocument/2006/relationships/slideLayout" Target="../slideLayouts/slideLayout32.xml"/><Relationship Id="rId31" Type="http://schemas.openxmlformats.org/officeDocument/2006/relationships/slideLayout" Target="../slideLayouts/slideLayout44.xml"/><Relationship Id="rId44" Type="http://schemas.openxmlformats.org/officeDocument/2006/relationships/slideLayout" Target="../slideLayouts/slideLayout57.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 Id="rId22" Type="http://schemas.openxmlformats.org/officeDocument/2006/relationships/slideLayout" Target="../slideLayouts/slideLayout35.xml"/><Relationship Id="rId27" Type="http://schemas.openxmlformats.org/officeDocument/2006/relationships/slideLayout" Target="../slideLayouts/slideLayout40.xml"/><Relationship Id="rId30" Type="http://schemas.openxmlformats.org/officeDocument/2006/relationships/slideLayout" Target="../slideLayouts/slideLayout43.xml"/><Relationship Id="rId35" Type="http://schemas.openxmlformats.org/officeDocument/2006/relationships/slideLayout" Target="../slideLayouts/slideLayout48.xml"/><Relationship Id="rId43" Type="http://schemas.openxmlformats.org/officeDocument/2006/relationships/slideLayout" Target="../slideLayouts/slideLayout56.xml"/><Relationship Id="rId48" Type="http://schemas.openxmlformats.org/officeDocument/2006/relationships/tags" Target="../tags/tag1.xml"/><Relationship Id="rId8" Type="http://schemas.openxmlformats.org/officeDocument/2006/relationships/slideLayout" Target="../slideLayouts/slideLayout21.xml"/><Relationship Id="rId51" Type="http://schemas.openxmlformats.org/officeDocument/2006/relationships/image" Target="../media/image7.emf"/><Relationship Id="rId3" Type="http://schemas.openxmlformats.org/officeDocument/2006/relationships/slideLayout" Target="../slideLayouts/slideLayout16.xml"/><Relationship Id="rId12" Type="http://schemas.openxmlformats.org/officeDocument/2006/relationships/slideLayout" Target="../slideLayouts/slideLayout25.xml"/><Relationship Id="rId17" Type="http://schemas.openxmlformats.org/officeDocument/2006/relationships/slideLayout" Target="../slideLayouts/slideLayout30.xml"/><Relationship Id="rId25" Type="http://schemas.openxmlformats.org/officeDocument/2006/relationships/slideLayout" Target="../slideLayouts/slideLayout38.xml"/><Relationship Id="rId33" Type="http://schemas.openxmlformats.org/officeDocument/2006/relationships/slideLayout" Target="../slideLayouts/slideLayout46.xml"/><Relationship Id="rId38" Type="http://schemas.openxmlformats.org/officeDocument/2006/relationships/slideLayout" Target="../slideLayouts/slideLayout51.xml"/><Relationship Id="rId46" Type="http://schemas.openxmlformats.org/officeDocument/2006/relationships/slideLayout" Target="../slideLayouts/slideLayout59.xml"/><Relationship Id="rId20" Type="http://schemas.openxmlformats.org/officeDocument/2006/relationships/slideLayout" Target="../slideLayouts/slideLayout33.xml"/><Relationship Id="rId41" Type="http://schemas.openxmlformats.org/officeDocument/2006/relationships/slideLayout" Target="../slideLayouts/slideLayout54.xml"/><Relationship Id="rId1" Type="http://schemas.openxmlformats.org/officeDocument/2006/relationships/slideLayout" Target="../slideLayouts/slideLayout14.xml"/><Relationship Id="rId6" Type="http://schemas.openxmlformats.org/officeDocument/2006/relationships/slideLayout" Target="../slideLayouts/slideLayout1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7.xml"/><Relationship Id="rId13" Type="http://schemas.openxmlformats.org/officeDocument/2006/relationships/slideLayout" Target="../slideLayouts/slideLayout72.xml"/><Relationship Id="rId18" Type="http://schemas.openxmlformats.org/officeDocument/2006/relationships/theme" Target="../theme/theme4.xml"/><Relationship Id="rId3" Type="http://schemas.openxmlformats.org/officeDocument/2006/relationships/slideLayout" Target="../slideLayouts/slideLayout62.xml"/><Relationship Id="rId7" Type="http://schemas.openxmlformats.org/officeDocument/2006/relationships/slideLayout" Target="../slideLayouts/slideLayout66.xml"/><Relationship Id="rId12" Type="http://schemas.openxmlformats.org/officeDocument/2006/relationships/slideLayout" Target="../slideLayouts/slideLayout71.xml"/><Relationship Id="rId17" Type="http://schemas.openxmlformats.org/officeDocument/2006/relationships/slideLayout" Target="../slideLayouts/slideLayout76.xml"/><Relationship Id="rId2" Type="http://schemas.openxmlformats.org/officeDocument/2006/relationships/slideLayout" Target="../slideLayouts/slideLayout61.xml"/><Relationship Id="rId16" Type="http://schemas.openxmlformats.org/officeDocument/2006/relationships/slideLayout" Target="../slideLayouts/slideLayout75.xml"/><Relationship Id="rId20" Type="http://schemas.openxmlformats.org/officeDocument/2006/relationships/image" Target="../media/image25.png"/><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5" Type="http://schemas.openxmlformats.org/officeDocument/2006/relationships/slideLayout" Target="../slideLayouts/slideLayout64.xml"/><Relationship Id="rId15" Type="http://schemas.openxmlformats.org/officeDocument/2006/relationships/slideLayout" Target="../slideLayouts/slideLayout74.xml"/><Relationship Id="rId10" Type="http://schemas.openxmlformats.org/officeDocument/2006/relationships/slideLayout" Target="../slideLayouts/slideLayout69.xml"/><Relationship Id="rId19" Type="http://schemas.openxmlformats.org/officeDocument/2006/relationships/image" Target="../media/image24.png"/><Relationship Id="rId4" Type="http://schemas.openxmlformats.org/officeDocument/2006/relationships/slideLayout" Target="../slideLayouts/slideLayout63.xml"/><Relationship Id="rId9" Type="http://schemas.openxmlformats.org/officeDocument/2006/relationships/slideLayout" Target="../slideLayouts/slideLayout68.xml"/><Relationship Id="rId14" Type="http://schemas.openxmlformats.org/officeDocument/2006/relationships/slideLayout" Target="../slideLayouts/slideLayout7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5" name="Picture 14"/>
          <p:cNvPicPr>
            <a:picLocks noChangeAspect="1"/>
          </p:cNvPicPr>
          <p:nvPr/>
        </p:nvPicPr>
        <p:blipFill>
          <a:blip r:embed="rId9" cstate="email">
            <a:alphaModFix amt="30000"/>
            <a:extLst>
              <a:ext uri="{BEBA8EAE-BF5A-486C-A8C5-ECC9F3942E4B}">
                <a14:imgProps xmlns:a14="http://schemas.microsoft.com/office/drawing/2010/main">
                  <a14:imgLayer r:embed="rId10">
                    <a14:imgEffect>
                      <a14:brightnessContrast contrast="9000"/>
                    </a14:imgEffect>
                  </a14:imgLayer>
                </a14:imgProps>
              </a:ext>
              <a:ext uri="{28A0092B-C50C-407E-A947-70E740481C1C}">
                <a14:useLocalDpi xmlns:a14="http://schemas.microsoft.com/office/drawing/2010/main"/>
              </a:ext>
            </a:extLst>
          </a:blip>
          <a:stretch>
            <a:fillRect/>
          </a:stretch>
        </p:blipFill>
        <p:spPr>
          <a:xfrm>
            <a:off x="6778752" y="4133853"/>
            <a:ext cx="5413248" cy="2724151"/>
          </a:xfrm>
          <a:prstGeom prst="rect">
            <a:avLst/>
          </a:prstGeom>
        </p:spPr>
      </p:pic>
      <p:sp>
        <p:nvSpPr>
          <p:cNvPr id="2" name="Title Placeholder 1"/>
          <p:cNvSpPr>
            <a:spLocks noGrp="1"/>
          </p:cNvSpPr>
          <p:nvPr>
            <p:ph type="title"/>
          </p:nvPr>
        </p:nvSpPr>
        <p:spPr>
          <a:xfrm>
            <a:off x="609606" y="274639"/>
            <a:ext cx="8457036" cy="8265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205629"/>
            <a:ext cx="10972800" cy="472885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609600" y="6377908"/>
            <a:ext cx="595219" cy="365125"/>
          </a:xfrm>
          <a:prstGeom prst="rect">
            <a:avLst/>
          </a:prstGeom>
        </p:spPr>
        <p:txBody>
          <a:bodyPr vert="horz" lIns="91440" tIns="45720" rIns="91440" bIns="45720" rtlCol="0" anchor="ctr"/>
          <a:lstStyle>
            <a:lvl1pPr algn="r">
              <a:defRPr sz="1600">
                <a:solidFill>
                  <a:schemeClr val="tx1">
                    <a:tint val="75000"/>
                  </a:schemeClr>
                </a:solidFill>
                <a:latin typeface="Lato" charset="0"/>
                <a:ea typeface="Lato" charset="0"/>
                <a:cs typeface="Lato" charset="0"/>
              </a:defRPr>
            </a:lvl1pPr>
          </a:lstStyle>
          <a:p>
            <a:fld id="{DE1C4AF0-AB82-6346-890A-EF599C777360}" type="slidenum">
              <a:rPr lang="en-US" smtClean="0"/>
              <a:pPr/>
              <a:t>‹#›</a:t>
            </a:fld>
            <a:endParaRPr lang="en-US"/>
          </a:p>
        </p:txBody>
      </p:sp>
      <p:sp>
        <p:nvSpPr>
          <p:cNvPr id="10" name="Footer Placeholder 4"/>
          <p:cNvSpPr>
            <a:spLocks noGrp="1"/>
          </p:cNvSpPr>
          <p:nvPr>
            <p:ph type="ftr" sz="quarter" idx="3"/>
          </p:nvPr>
        </p:nvSpPr>
        <p:spPr>
          <a:xfrm>
            <a:off x="609600" y="5998384"/>
            <a:ext cx="3860800" cy="307761"/>
          </a:xfrm>
          <a:prstGeom prst="rect">
            <a:avLst/>
          </a:prstGeom>
        </p:spPr>
        <p:txBody>
          <a:bodyPr/>
          <a:lstStyle>
            <a:lvl1pPr>
              <a:defRPr sz="1900">
                <a:latin typeface="Trebuchet MS" panose="020B0703020202090204" pitchFamily="34" charset="0"/>
                <a:ea typeface="Lato" charset="0"/>
                <a:cs typeface="Lato" charset="0"/>
              </a:defRPr>
            </a:lvl1pPr>
          </a:lstStyle>
          <a:p>
            <a:r>
              <a:rPr lang="en-US" err="1"/>
              <a:t>dfdf</a:t>
            </a:r>
            <a:endParaRPr lang="en-US"/>
          </a:p>
        </p:txBody>
      </p:sp>
    </p:spTree>
    <p:extLst>
      <p:ext uri="{BB962C8B-B14F-4D97-AF65-F5344CB8AC3E}">
        <p14:creationId xmlns:p14="http://schemas.microsoft.com/office/powerpoint/2010/main" val="117040452"/>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Lst>
  <p:hf hdr="0" ftr="0" dt="0"/>
  <p:txStyles>
    <p:titleStyle>
      <a:lvl1pPr algn="l" defTabSz="609570" rtl="0" eaLnBrk="1" latinLnBrk="0" hangingPunct="1">
        <a:spcBef>
          <a:spcPct val="0"/>
        </a:spcBef>
        <a:buNone/>
        <a:defRPr sz="4000" kern="1200">
          <a:solidFill>
            <a:schemeClr val="tx1"/>
          </a:solidFill>
          <a:latin typeface="Trebuchet MS" panose="020B0703020202090204" pitchFamily="34" charset="0"/>
          <a:ea typeface="Lato" charset="0"/>
          <a:cs typeface="Lato" charset="0"/>
        </a:defRPr>
      </a:lvl1pPr>
    </p:titleStyle>
    <p:bodyStyle>
      <a:lvl1pPr marL="457177" indent="-457177" algn="l" defTabSz="609570" rtl="0" eaLnBrk="1" latinLnBrk="0" hangingPunct="1">
        <a:spcBef>
          <a:spcPct val="20000"/>
        </a:spcBef>
        <a:buFont typeface="Arial"/>
        <a:buChar char="•"/>
        <a:defRPr sz="3200" kern="1200">
          <a:solidFill>
            <a:schemeClr val="tx1"/>
          </a:solidFill>
          <a:latin typeface="Trebuchet MS" panose="020B0703020202090204" pitchFamily="34" charset="0"/>
          <a:ea typeface="Lato" charset="0"/>
          <a:cs typeface="Lato" charset="0"/>
        </a:defRPr>
      </a:lvl1pPr>
      <a:lvl2pPr marL="990551" indent="-380982" algn="l" defTabSz="609570" rtl="0" eaLnBrk="1" latinLnBrk="0" hangingPunct="1">
        <a:spcBef>
          <a:spcPct val="20000"/>
        </a:spcBef>
        <a:buFont typeface="Arial"/>
        <a:buChar char="–"/>
        <a:defRPr sz="2400" kern="1200">
          <a:solidFill>
            <a:schemeClr val="tx1"/>
          </a:solidFill>
          <a:latin typeface="Trebuchet MS" panose="020B0703020202090204" pitchFamily="34" charset="0"/>
          <a:ea typeface="Lato" charset="0"/>
          <a:cs typeface="Lato" charset="0"/>
        </a:defRPr>
      </a:lvl2pPr>
      <a:lvl3pPr marL="1523923" indent="-304784" algn="l" defTabSz="609570" rtl="0" eaLnBrk="1" latinLnBrk="0" hangingPunct="1">
        <a:spcBef>
          <a:spcPct val="20000"/>
        </a:spcBef>
        <a:buFont typeface="Arial"/>
        <a:buChar char="•"/>
        <a:defRPr sz="2400" kern="1200">
          <a:solidFill>
            <a:schemeClr val="tx1"/>
          </a:solidFill>
          <a:latin typeface="Trebuchet MS" panose="020B0703020202090204" pitchFamily="34" charset="0"/>
          <a:ea typeface="Lato" charset="0"/>
          <a:cs typeface="Lato" charset="0"/>
        </a:defRPr>
      </a:lvl3pPr>
      <a:lvl4pPr marL="2133493" indent="-304784" algn="l" defTabSz="609570" rtl="0" eaLnBrk="1" latinLnBrk="0" hangingPunct="1">
        <a:spcBef>
          <a:spcPct val="20000"/>
        </a:spcBef>
        <a:buFont typeface="Arial"/>
        <a:buChar char="–"/>
        <a:defRPr sz="2100" kern="1200">
          <a:solidFill>
            <a:schemeClr val="tx1"/>
          </a:solidFill>
          <a:latin typeface="Trebuchet MS" panose="020B0703020202090204" pitchFamily="34" charset="0"/>
          <a:ea typeface="Lato" charset="0"/>
          <a:cs typeface="Lato" charset="0"/>
        </a:defRPr>
      </a:lvl4pPr>
      <a:lvl5pPr marL="2743063" indent="-304784" algn="l" defTabSz="609570" rtl="0" eaLnBrk="1" latinLnBrk="0" hangingPunct="1">
        <a:spcBef>
          <a:spcPct val="20000"/>
        </a:spcBef>
        <a:buFont typeface="Arial"/>
        <a:buChar char="»"/>
        <a:defRPr sz="1900" kern="1200">
          <a:solidFill>
            <a:schemeClr val="tx1"/>
          </a:solidFill>
          <a:latin typeface="Trebuchet MS" panose="020B0703020202090204" pitchFamily="34" charset="0"/>
          <a:ea typeface="Lato" charset="0"/>
          <a:cs typeface="Lato" charset="0"/>
        </a:defRPr>
      </a:lvl5pPr>
      <a:lvl6pPr marL="3352632" indent="-304784" algn="l" defTabSz="609570" rtl="0" eaLnBrk="1" latinLnBrk="0" hangingPunct="1">
        <a:spcBef>
          <a:spcPct val="20000"/>
        </a:spcBef>
        <a:buFont typeface="Arial"/>
        <a:buChar char="•"/>
        <a:defRPr sz="2700" kern="1200">
          <a:solidFill>
            <a:schemeClr val="tx1"/>
          </a:solidFill>
          <a:latin typeface="+mn-lt"/>
          <a:ea typeface="+mn-ea"/>
          <a:cs typeface="+mn-cs"/>
        </a:defRPr>
      </a:lvl6pPr>
      <a:lvl7pPr marL="3962202" indent="-304784" algn="l" defTabSz="609570" rtl="0" eaLnBrk="1" latinLnBrk="0" hangingPunct="1">
        <a:spcBef>
          <a:spcPct val="20000"/>
        </a:spcBef>
        <a:buFont typeface="Arial"/>
        <a:buChar char="•"/>
        <a:defRPr sz="2700" kern="1200">
          <a:solidFill>
            <a:schemeClr val="tx1"/>
          </a:solidFill>
          <a:latin typeface="+mn-lt"/>
          <a:ea typeface="+mn-ea"/>
          <a:cs typeface="+mn-cs"/>
        </a:defRPr>
      </a:lvl7pPr>
      <a:lvl8pPr marL="4571771" indent="-304784" algn="l" defTabSz="609570" rtl="0" eaLnBrk="1" latinLnBrk="0" hangingPunct="1">
        <a:spcBef>
          <a:spcPct val="20000"/>
        </a:spcBef>
        <a:buFont typeface="Arial"/>
        <a:buChar char="•"/>
        <a:defRPr sz="2700" kern="1200">
          <a:solidFill>
            <a:schemeClr val="tx1"/>
          </a:solidFill>
          <a:latin typeface="+mn-lt"/>
          <a:ea typeface="+mn-ea"/>
          <a:cs typeface="+mn-cs"/>
        </a:defRPr>
      </a:lvl8pPr>
      <a:lvl9pPr marL="5181341" indent="-304784" algn="l" defTabSz="609570" rtl="0" eaLnBrk="1" latinLnBrk="0" hangingPunct="1">
        <a:spcBef>
          <a:spcPct val="20000"/>
        </a:spcBef>
        <a:buFont typeface="Arial"/>
        <a:buChar char="•"/>
        <a:defRPr sz="2700" kern="1200">
          <a:solidFill>
            <a:schemeClr val="tx1"/>
          </a:solidFill>
          <a:latin typeface="+mn-lt"/>
          <a:ea typeface="+mn-ea"/>
          <a:cs typeface="+mn-cs"/>
        </a:defRPr>
      </a:lvl9pPr>
    </p:bodyStyle>
    <p:otherStyle>
      <a:defPPr>
        <a:defRPr lang="en-US"/>
      </a:defPPr>
      <a:lvl1pPr marL="0" algn="l" defTabSz="609570" rtl="0" eaLnBrk="1" latinLnBrk="0" hangingPunct="1">
        <a:defRPr sz="2400" kern="1200">
          <a:solidFill>
            <a:schemeClr val="tx1"/>
          </a:solidFill>
          <a:latin typeface="+mn-lt"/>
          <a:ea typeface="+mn-ea"/>
          <a:cs typeface="+mn-cs"/>
        </a:defRPr>
      </a:lvl1pPr>
      <a:lvl2pPr marL="609570" algn="l" defTabSz="609570" rtl="0" eaLnBrk="1" latinLnBrk="0" hangingPunct="1">
        <a:defRPr sz="2400" kern="1200">
          <a:solidFill>
            <a:schemeClr val="tx1"/>
          </a:solidFill>
          <a:latin typeface="+mn-lt"/>
          <a:ea typeface="+mn-ea"/>
          <a:cs typeface="+mn-cs"/>
        </a:defRPr>
      </a:lvl2pPr>
      <a:lvl3pPr marL="1219139" algn="l" defTabSz="609570" rtl="0" eaLnBrk="1" latinLnBrk="0" hangingPunct="1">
        <a:defRPr sz="2400" kern="1200">
          <a:solidFill>
            <a:schemeClr val="tx1"/>
          </a:solidFill>
          <a:latin typeface="+mn-lt"/>
          <a:ea typeface="+mn-ea"/>
          <a:cs typeface="+mn-cs"/>
        </a:defRPr>
      </a:lvl3pPr>
      <a:lvl4pPr marL="1828709" algn="l" defTabSz="609570" rtl="0" eaLnBrk="1" latinLnBrk="0" hangingPunct="1">
        <a:defRPr sz="2400" kern="1200">
          <a:solidFill>
            <a:schemeClr val="tx1"/>
          </a:solidFill>
          <a:latin typeface="+mn-lt"/>
          <a:ea typeface="+mn-ea"/>
          <a:cs typeface="+mn-cs"/>
        </a:defRPr>
      </a:lvl4pPr>
      <a:lvl5pPr marL="2438278" algn="l" defTabSz="609570" rtl="0" eaLnBrk="1" latinLnBrk="0" hangingPunct="1">
        <a:defRPr sz="2400" kern="1200">
          <a:solidFill>
            <a:schemeClr val="tx1"/>
          </a:solidFill>
          <a:latin typeface="+mn-lt"/>
          <a:ea typeface="+mn-ea"/>
          <a:cs typeface="+mn-cs"/>
        </a:defRPr>
      </a:lvl5pPr>
      <a:lvl6pPr marL="3047848" algn="l" defTabSz="609570" rtl="0" eaLnBrk="1" latinLnBrk="0" hangingPunct="1">
        <a:defRPr sz="2400" kern="1200">
          <a:solidFill>
            <a:schemeClr val="tx1"/>
          </a:solidFill>
          <a:latin typeface="+mn-lt"/>
          <a:ea typeface="+mn-ea"/>
          <a:cs typeface="+mn-cs"/>
        </a:defRPr>
      </a:lvl6pPr>
      <a:lvl7pPr marL="3657417" algn="l" defTabSz="609570" rtl="0" eaLnBrk="1" latinLnBrk="0" hangingPunct="1">
        <a:defRPr sz="2400" kern="1200">
          <a:solidFill>
            <a:schemeClr val="tx1"/>
          </a:solidFill>
          <a:latin typeface="+mn-lt"/>
          <a:ea typeface="+mn-ea"/>
          <a:cs typeface="+mn-cs"/>
        </a:defRPr>
      </a:lvl7pPr>
      <a:lvl8pPr marL="4266987" algn="l" defTabSz="609570" rtl="0" eaLnBrk="1" latinLnBrk="0" hangingPunct="1">
        <a:defRPr sz="2400" kern="1200">
          <a:solidFill>
            <a:schemeClr val="tx1"/>
          </a:solidFill>
          <a:latin typeface="+mn-lt"/>
          <a:ea typeface="+mn-ea"/>
          <a:cs typeface="+mn-cs"/>
        </a:defRPr>
      </a:lvl8pPr>
      <a:lvl9pPr marL="4876557" algn="l" defTabSz="60957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5" name="Picture 14"/>
          <p:cNvPicPr>
            <a:picLocks noChangeAspect="1"/>
          </p:cNvPicPr>
          <p:nvPr/>
        </p:nvPicPr>
        <p:blipFill>
          <a:blip r:embed="rId8" cstate="email">
            <a:alphaModFix amt="30000"/>
            <a:extLst>
              <a:ext uri="{BEBA8EAE-BF5A-486C-A8C5-ECC9F3942E4B}">
                <a14:imgProps xmlns:a14="http://schemas.microsoft.com/office/drawing/2010/main">
                  <a14:imgLayer r:embed="rId9">
                    <a14:imgEffect>
                      <a14:brightnessContrast contrast="9000"/>
                    </a14:imgEffect>
                  </a14:imgLayer>
                </a14:imgProps>
              </a:ext>
              <a:ext uri="{28A0092B-C50C-407E-A947-70E740481C1C}">
                <a14:useLocalDpi xmlns:a14="http://schemas.microsoft.com/office/drawing/2010/main"/>
              </a:ext>
            </a:extLst>
          </a:blip>
          <a:stretch>
            <a:fillRect/>
          </a:stretch>
        </p:blipFill>
        <p:spPr>
          <a:xfrm>
            <a:off x="6778752" y="4133853"/>
            <a:ext cx="5413248" cy="2724151"/>
          </a:xfrm>
          <a:prstGeom prst="rect">
            <a:avLst/>
          </a:prstGeom>
        </p:spPr>
      </p:pic>
      <p:sp>
        <p:nvSpPr>
          <p:cNvPr id="2" name="Title Placeholder 1"/>
          <p:cNvSpPr>
            <a:spLocks noGrp="1"/>
          </p:cNvSpPr>
          <p:nvPr>
            <p:ph type="title"/>
          </p:nvPr>
        </p:nvSpPr>
        <p:spPr>
          <a:xfrm>
            <a:off x="609606" y="274639"/>
            <a:ext cx="8457036" cy="8265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205629"/>
            <a:ext cx="10972800" cy="472885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609600" y="6377908"/>
            <a:ext cx="595219" cy="365125"/>
          </a:xfrm>
          <a:prstGeom prst="rect">
            <a:avLst/>
          </a:prstGeom>
        </p:spPr>
        <p:txBody>
          <a:bodyPr vert="horz" lIns="91440" tIns="45720" rIns="91440" bIns="45720" rtlCol="0" anchor="ctr"/>
          <a:lstStyle>
            <a:lvl1pPr algn="r">
              <a:defRPr sz="1600">
                <a:solidFill>
                  <a:schemeClr val="tx1">
                    <a:tint val="75000"/>
                  </a:schemeClr>
                </a:solidFill>
                <a:latin typeface="Lato" charset="0"/>
                <a:ea typeface="Lato" charset="0"/>
                <a:cs typeface="Lato" charset="0"/>
              </a:defRPr>
            </a:lvl1pPr>
          </a:lstStyle>
          <a:p>
            <a:fld id="{DE1C4AF0-AB82-6346-890A-EF599C777360}" type="slidenum">
              <a:rPr lang="en-US" smtClean="0"/>
              <a:pPr/>
              <a:t>‹#›</a:t>
            </a:fld>
            <a:endParaRPr lang="en-US"/>
          </a:p>
        </p:txBody>
      </p:sp>
      <p:sp>
        <p:nvSpPr>
          <p:cNvPr id="10" name="Footer Placeholder 4"/>
          <p:cNvSpPr>
            <a:spLocks noGrp="1"/>
          </p:cNvSpPr>
          <p:nvPr>
            <p:ph type="ftr" sz="quarter" idx="3"/>
          </p:nvPr>
        </p:nvSpPr>
        <p:spPr>
          <a:xfrm>
            <a:off x="609600" y="5998384"/>
            <a:ext cx="3860800" cy="307761"/>
          </a:xfrm>
          <a:prstGeom prst="rect">
            <a:avLst/>
          </a:prstGeom>
        </p:spPr>
        <p:txBody>
          <a:bodyPr/>
          <a:lstStyle>
            <a:lvl1pPr>
              <a:defRPr sz="1900">
                <a:latin typeface="Trebuchet MS" panose="020B0703020202090204" pitchFamily="34" charset="0"/>
                <a:ea typeface="Lato" charset="0"/>
                <a:cs typeface="Lato" charset="0"/>
              </a:defRPr>
            </a:lvl1pPr>
          </a:lstStyle>
          <a:p>
            <a:r>
              <a:rPr lang="en-US" err="1"/>
              <a:t>dfdf</a:t>
            </a:r>
            <a:endParaRPr lang="en-US"/>
          </a:p>
        </p:txBody>
      </p:sp>
    </p:spTree>
    <p:extLst>
      <p:ext uri="{BB962C8B-B14F-4D97-AF65-F5344CB8AC3E}">
        <p14:creationId xmlns:p14="http://schemas.microsoft.com/office/powerpoint/2010/main" val="4281221517"/>
      </p:ext>
    </p:extLst>
  </p:cSld>
  <p:clrMap bg1="lt1" tx1="dk1" bg2="lt2" tx2="dk2" accent1="accent1" accent2="accent2" accent3="accent3" accent4="accent4" accent5="accent5" accent6="accent6" hlink="hlink" folHlink="folHlink"/>
  <p:sldLayoutIdLst>
    <p:sldLayoutId id="2147483742" r:id="rId1"/>
    <p:sldLayoutId id="2147483728" r:id="rId2"/>
    <p:sldLayoutId id="2147483729" r:id="rId3"/>
    <p:sldLayoutId id="2147483730" r:id="rId4"/>
    <p:sldLayoutId id="2147483731" r:id="rId5"/>
    <p:sldLayoutId id="2147483732" r:id="rId6"/>
  </p:sldLayoutIdLst>
  <p:hf hdr="0" ftr="0" dt="0"/>
  <p:txStyles>
    <p:titleStyle>
      <a:lvl1pPr algn="l" defTabSz="609570" rtl="0" eaLnBrk="1" latinLnBrk="0" hangingPunct="1">
        <a:spcBef>
          <a:spcPct val="0"/>
        </a:spcBef>
        <a:buNone/>
        <a:defRPr sz="4000" kern="1200">
          <a:solidFill>
            <a:schemeClr val="tx1"/>
          </a:solidFill>
          <a:latin typeface="Trebuchet MS" panose="020B0703020202090204" pitchFamily="34" charset="0"/>
          <a:ea typeface="Lato" charset="0"/>
          <a:cs typeface="Lato" charset="0"/>
        </a:defRPr>
      </a:lvl1pPr>
    </p:titleStyle>
    <p:bodyStyle>
      <a:lvl1pPr marL="457177" indent="-457177" algn="l" defTabSz="609570" rtl="0" eaLnBrk="1" latinLnBrk="0" hangingPunct="1">
        <a:spcBef>
          <a:spcPct val="20000"/>
        </a:spcBef>
        <a:buFont typeface="Arial"/>
        <a:buChar char="•"/>
        <a:defRPr sz="3200" kern="1200">
          <a:solidFill>
            <a:schemeClr val="tx1"/>
          </a:solidFill>
          <a:latin typeface="Trebuchet MS" panose="020B0703020202090204" pitchFamily="34" charset="0"/>
          <a:ea typeface="Lato" charset="0"/>
          <a:cs typeface="Lato" charset="0"/>
        </a:defRPr>
      </a:lvl1pPr>
      <a:lvl2pPr marL="990551" indent="-380982" algn="l" defTabSz="609570" rtl="0" eaLnBrk="1" latinLnBrk="0" hangingPunct="1">
        <a:spcBef>
          <a:spcPct val="20000"/>
        </a:spcBef>
        <a:buFont typeface="Arial"/>
        <a:buChar char="–"/>
        <a:defRPr sz="2400" kern="1200">
          <a:solidFill>
            <a:schemeClr val="tx1"/>
          </a:solidFill>
          <a:latin typeface="Trebuchet MS" panose="020B0703020202090204" pitchFamily="34" charset="0"/>
          <a:ea typeface="Lato" charset="0"/>
          <a:cs typeface="Lato" charset="0"/>
        </a:defRPr>
      </a:lvl2pPr>
      <a:lvl3pPr marL="1523923" indent="-304784" algn="l" defTabSz="609570" rtl="0" eaLnBrk="1" latinLnBrk="0" hangingPunct="1">
        <a:spcBef>
          <a:spcPct val="20000"/>
        </a:spcBef>
        <a:buFont typeface="Arial"/>
        <a:buChar char="•"/>
        <a:defRPr sz="2400" kern="1200">
          <a:solidFill>
            <a:schemeClr val="tx1"/>
          </a:solidFill>
          <a:latin typeface="Trebuchet MS" panose="020B0703020202090204" pitchFamily="34" charset="0"/>
          <a:ea typeface="Lato" charset="0"/>
          <a:cs typeface="Lato" charset="0"/>
        </a:defRPr>
      </a:lvl3pPr>
      <a:lvl4pPr marL="2133493" indent="-304784" algn="l" defTabSz="609570" rtl="0" eaLnBrk="1" latinLnBrk="0" hangingPunct="1">
        <a:spcBef>
          <a:spcPct val="20000"/>
        </a:spcBef>
        <a:buFont typeface="Arial"/>
        <a:buChar char="–"/>
        <a:defRPr sz="2100" kern="1200">
          <a:solidFill>
            <a:schemeClr val="tx1"/>
          </a:solidFill>
          <a:latin typeface="Trebuchet MS" panose="020B0703020202090204" pitchFamily="34" charset="0"/>
          <a:ea typeface="Lato" charset="0"/>
          <a:cs typeface="Lato" charset="0"/>
        </a:defRPr>
      </a:lvl4pPr>
      <a:lvl5pPr marL="2743063" indent="-304784" algn="l" defTabSz="609570" rtl="0" eaLnBrk="1" latinLnBrk="0" hangingPunct="1">
        <a:spcBef>
          <a:spcPct val="20000"/>
        </a:spcBef>
        <a:buFont typeface="Arial"/>
        <a:buChar char="»"/>
        <a:defRPr sz="1900" kern="1200">
          <a:solidFill>
            <a:schemeClr val="tx1"/>
          </a:solidFill>
          <a:latin typeface="Trebuchet MS" panose="020B0703020202090204" pitchFamily="34" charset="0"/>
          <a:ea typeface="Lato" charset="0"/>
          <a:cs typeface="Lato" charset="0"/>
        </a:defRPr>
      </a:lvl5pPr>
      <a:lvl6pPr marL="3352632" indent="-304784" algn="l" defTabSz="609570" rtl="0" eaLnBrk="1" latinLnBrk="0" hangingPunct="1">
        <a:spcBef>
          <a:spcPct val="20000"/>
        </a:spcBef>
        <a:buFont typeface="Arial"/>
        <a:buChar char="•"/>
        <a:defRPr sz="2700" kern="1200">
          <a:solidFill>
            <a:schemeClr val="tx1"/>
          </a:solidFill>
          <a:latin typeface="+mn-lt"/>
          <a:ea typeface="+mn-ea"/>
          <a:cs typeface="+mn-cs"/>
        </a:defRPr>
      </a:lvl6pPr>
      <a:lvl7pPr marL="3962202" indent="-304784" algn="l" defTabSz="609570" rtl="0" eaLnBrk="1" latinLnBrk="0" hangingPunct="1">
        <a:spcBef>
          <a:spcPct val="20000"/>
        </a:spcBef>
        <a:buFont typeface="Arial"/>
        <a:buChar char="•"/>
        <a:defRPr sz="2700" kern="1200">
          <a:solidFill>
            <a:schemeClr val="tx1"/>
          </a:solidFill>
          <a:latin typeface="+mn-lt"/>
          <a:ea typeface="+mn-ea"/>
          <a:cs typeface="+mn-cs"/>
        </a:defRPr>
      </a:lvl7pPr>
      <a:lvl8pPr marL="4571771" indent="-304784" algn="l" defTabSz="609570" rtl="0" eaLnBrk="1" latinLnBrk="0" hangingPunct="1">
        <a:spcBef>
          <a:spcPct val="20000"/>
        </a:spcBef>
        <a:buFont typeface="Arial"/>
        <a:buChar char="•"/>
        <a:defRPr sz="2700" kern="1200">
          <a:solidFill>
            <a:schemeClr val="tx1"/>
          </a:solidFill>
          <a:latin typeface="+mn-lt"/>
          <a:ea typeface="+mn-ea"/>
          <a:cs typeface="+mn-cs"/>
        </a:defRPr>
      </a:lvl8pPr>
      <a:lvl9pPr marL="5181341" indent="-304784" algn="l" defTabSz="609570" rtl="0" eaLnBrk="1" latinLnBrk="0" hangingPunct="1">
        <a:spcBef>
          <a:spcPct val="20000"/>
        </a:spcBef>
        <a:buFont typeface="Arial"/>
        <a:buChar char="•"/>
        <a:defRPr sz="2700" kern="1200">
          <a:solidFill>
            <a:schemeClr val="tx1"/>
          </a:solidFill>
          <a:latin typeface="+mn-lt"/>
          <a:ea typeface="+mn-ea"/>
          <a:cs typeface="+mn-cs"/>
        </a:defRPr>
      </a:lvl9pPr>
    </p:bodyStyle>
    <p:otherStyle>
      <a:defPPr>
        <a:defRPr lang="en-US"/>
      </a:defPPr>
      <a:lvl1pPr marL="0" algn="l" defTabSz="609570" rtl="0" eaLnBrk="1" latinLnBrk="0" hangingPunct="1">
        <a:defRPr sz="2400" kern="1200">
          <a:solidFill>
            <a:schemeClr val="tx1"/>
          </a:solidFill>
          <a:latin typeface="+mn-lt"/>
          <a:ea typeface="+mn-ea"/>
          <a:cs typeface="+mn-cs"/>
        </a:defRPr>
      </a:lvl1pPr>
      <a:lvl2pPr marL="609570" algn="l" defTabSz="609570" rtl="0" eaLnBrk="1" latinLnBrk="0" hangingPunct="1">
        <a:defRPr sz="2400" kern="1200">
          <a:solidFill>
            <a:schemeClr val="tx1"/>
          </a:solidFill>
          <a:latin typeface="+mn-lt"/>
          <a:ea typeface="+mn-ea"/>
          <a:cs typeface="+mn-cs"/>
        </a:defRPr>
      </a:lvl2pPr>
      <a:lvl3pPr marL="1219139" algn="l" defTabSz="609570" rtl="0" eaLnBrk="1" latinLnBrk="0" hangingPunct="1">
        <a:defRPr sz="2400" kern="1200">
          <a:solidFill>
            <a:schemeClr val="tx1"/>
          </a:solidFill>
          <a:latin typeface="+mn-lt"/>
          <a:ea typeface="+mn-ea"/>
          <a:cs typeface="+mn-cs"/>
        </a:defRPr>
      </a:lvl3pPr>
      <a:lvl4pPr marL="1828709" algn="l" defTabSz="609570" rtl="0" eaLnBrk="1" latinLnBrk="0" hangingPunct="1">
        <a:defRPr sz="2400" kern="1200">
          <a:solidFill>
            <a:schemeClr val="tx1"/>
          </a:solidFill>
          <a:latin typeface="+mn-lt"/>
          <a:ea typeface="+mn-ea"/>
          <a:cs typeface="+mn-cs"/>
        </a:defRPr>
      </a:lvl4pPr>
      <a:lvl5pPr marL="2438278" algn="l" defTabSz="609570" rtl="0" eaLnBrk="1" latinLnBrk="0" hangingPunct="1">
        <a:defRPr sz="2400" kern="1200">
          <a:solidFill>
            <a:schemeClr val="tx1"/>
          </a:solidFill>
          <a:latin typeface="+mn-lt"/>
          <a:ea typeface="+mn-ea"/>
          <a:cs typeface="+mn-cs"/>
        </a:defRPr>
      </a:lvl5pPr>
      <a:lvl6pPr marL="3047848" algn="l" defTabSz="609570" rtl="0" eaLnBrk="1" latinLnBrk="0" hangingPunct="1">
        <a:defRPr sz="2400" kern="1200">
          <a:solidFill>
            <a:schemeClr val="tx1"/>
          </a:solidFill>
          <a:latin typeface="+mn-lt"/>
          <a:ea typeface="+mn-ea"/>
          <a:cs typeface="+mn-cs"/>
        </a:defRPr>
      </a:lvl6pPr>
      <a:lvl7pPr marL="3657417" algn="l" defTabSz="609570" rtl="0" eaLnBrk="1" latinLnBrk="0" hangingPunct="1">
        <a:defRPr sz="2400" kern="1200">
          <a:solidFill>
            <a:schemeClr val="tx1"/>
          </a:solidFill>
          <a:latin typeface="+mn-lt"/>
          <a:ea typeface="+mn-ea"/>
          <a:cs typeface="+mn-cs"/>
        </a:defRPr>
      </a:lvl7pPr>
      <a:lvl8pPr marL="4266987" algn="l" defTabSz="609570" rtl="0" eaLnBrk="1" latinLnBrk="0" hangingPunct="1">
        <a:defRPr sz="2400" kern="1200">
          <a:solidFill>
            <a:schemeClr val="tx1"/>
          </a:solidFill>
          <a:latin typeface="+mn-lt"/>
          <a:ea typeface="+mn-ea"/>
          <a:cs typeface="+mn-cs"/>
        </a:defRPr>
      </a:lvl8pPr>
      <a:lvl9pPr marL="4876557" algn="l" defTabSz="609570"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p:custDataLst>
              <p:tags r:id="rId48"/>
            </p:custDataLst>
          </p:nvPr>
        </p:nvGraphicFramePr>
        <p:xfrm>
          <a:off x="2119" y="2118"/>
          <a:ext cx="2116" cy="2116"/>
        </p:xfrm>
        <a:graphic>
          <a:graphicData uri="http://schemas.openxmlformats.org/presentationml/2006/ole">
            <mc:AlternateContent xmlns:mc="http://schemas.openxmlformats.org/markup-compatibility/2006">
              <mc:Choice xmlns:v="urn:schemas-microsoft-com:vml" Requires="v">
                <p:oleObj name="think-cell Slide" r:id="rId50" imgW="383" imgH="385" progId="TCLayout.ActiveDocument.1">
                  <p:embed/>
                </p:oleObj>
              </mc:Choice>
              <mc:Fallback>
                <p:oleObj name="think-cell Slide" r:id="rId50" imgW="383" imgH="385" progId="TCLayout.ActiveDocument.1">
                  <p:embed/>
                  <p:pic>
                    <p:nvPicPr>
                      <p:cNvPr id="7" name="Object 6" hidden="1"/>
                      <p:cNvPicPr/>
                      <p:nvPr/>
                    </p:nvPicPr>
                    <p:blipFill>
                      <a:blip r:embed="rId51"/>
                      <a:stretch>
                        <a:fillRect/>
                      </a:stretch>
                    </p:blipFill>
                    <p:spPr>
                      <a:xfrm>
                        <a:off x="2119" y="2118"/>
                        <a:ext cx="2116" cy="2116"/>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E04B1F5F-7BB0-45AA-8E66-FBBE14A380E0}"/>
              </a:ext>
            </a:extLst>
          </p:cNvPr>
          <p:cNvSpPr/>
          <p:nvPr userDrawn="1">
            <p:custDataLst>
              <p:tags r:id="rId49"/>
            </p:custDataLst>
          </p:nvPr>
        </p:nvSpPr>
        <p:spPr>
          <a:xfrm>
            <a:off x="0" y="0"/>
            <a:ext cx="158750" cy="158750"/>
          </a:xfrm>
          <a:prstGeom prst="rect">
            <a:avLst/>
          </a:prstGeom>
          <a:solidFill>
            <a:schemeClr val="tx2"/>
          </a:solidFill>
          <a:ln w="9525">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none" lIns="0" tIns="0" rIns="0" bIns="0" numCol="1" spcCol="0" rtlCol="0" fromWordArt="0" anchor="t" anchorCtr="0" forceAA="0" compatLnSpc="1">
            <a:prstTxWarp prst="textNoShape">
              <a:avLst/>
            </a:prstTxWarp>
            <a:noAutofit/>
          </a:bodyPr>
          <a:lstStyle/>
          <a:p>
            <a:pPr marL="0" lvl="0" indent="0" algn="l" defTabSz="914400" rtl="0" eaLnBrk="1" latinLnBrk="0" hangingPunct="1">
              <a:lnSpc>
                <a:spcPct val="100000"/>
              </a:lnSpc>
              <a:spcBef>
                <a:spcPts val="0"/>
              </a:spcBef>
            </a:pPr>
            <a:endParaRPr lang="en-CA" sz="2600" b="0" i="0" kern="1200" baseline="0">
              <a:solidFill>
                <a:schemeClr val="bg1"/>
              </a:solidFill>
              <a:latin typeface="Lato" panose="020F0502020204030203"/>
              <a:ea typeface="+mj-ea"/>
              <a:cs typeface="Arial" pitchFamily="34" charset="0"/>
              <a:sym typeface="Lato" panose="020F0502020204030203"/>
            </a:endParaRPr>
          </a:p>
        </p:txBody>
      </p:sp>
      <p:sp>
        <p:nvSpPr>
          <p:cNvPr id="6" name="Slide Number Placeholder 5"/>
          <p:cNvSpPr>
            <a:spLocks noGrp="1"/>
          </p:cNvSpPr>
          <p:nvPr>
            <p:ph type="sldNum" sz="quarter" idx="4"/>
          </p:nvPr>
        </p:nvSpPr>
        <p:spPr bwMode="gray">
          <a:xfrm>
            <a:off x="11743978" y="6529864"/>
            <a:ext cx="280034" cy="153888"/>
          </a:xfrm>
          <a:prstGeom prst="rect">
            <a:avLst/>
          </a:prstGeom>
          <a:noFill/>
        </p:spPr>
        <p:txBody>
          <a:bodyPr vert="horz" wrap="square" lIns="0" tIns="0" rIns="0" bIns="0" rtlCol="0" anchor="ctr">
            <a:spAutoFit/>
          </a:bodyPr>
          <a:lstStyle>
            <a:lvl1pPr algn="ctr">
              <a:defRPr sz="1000">
                <a:solidFill>
                  <a:schemeClr val="tx1"/>
                </a:solidFill>
                <a:latin typeface="Lato" panose="020F0502020204030203" pitchFamily="34" charset="0"/>
                <a:cs typeface="Arial" pitchFamily="34" charset="0"/>
              </a:defRPr>
            </a:lvl1pPr>
          </a:lstStyle>
          <a:p>
            <a:fld id="{A90607E6-BCED-4FC1-A345-AB2A307AB80F}" type="slidenum">
              <a:rPr lang="en-CA" smtClean="0"/>
              <a:pPr/>
              <a:t>‹#›</a:t>
            </a:fld>
            <a:endParaRPr lang="en-CA"/>
          </a:p>
        </p:txBody>
      </p:sp>
    </p:spTree>
    <p:extLst>
      <p:ext uri="{BB962C8B-B14F-4D97-AF65-F5344CB8AC3E}">
        <p14:creationId xmlns:p14="http://schemas.microsoft.com/office/powerpoint/2010/main" val="1702693173"/>
      </p:ext>
    </p:extLst>
  </p:cSld>
  <p:clrMap bg1="lt1" tx1="dk1" bg2="lt2" tx2="dk2" accent1="accent1" accent2="accent2" accent3="accent3" accent4="accent4" accent5="accent5" accent6="accent6" hlink="hlink" folHlink="folHlink"/>
  <p:sldLayoutIdLst>
    <p:sldLayoutId id="2147483680" r:id="rId1"/>
    <p:sldLayoutId id="2147483694" r:id="rId2"/>
    <p:sldLayoutId id="2147483695"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6" r:id="rId15"/>
    <p:sldLayoutId id="2147483697" r:id="rId16"/>
    <p:sldLayoutId id="2147483698" r:id="rId17"/>
    <p:sldLayoutId id="2147483699" r:id="rId18"/>
    <p:sldLayoutId id="2147483700" r:id="rId19"/>
    <p:sldLayoutId id="2147483701" r:id="rId20"/>
    <p:sldLayoutId id="2147483702" r:id="rId21"/>
    <p:sldLayoutId id="2147483703" r:id="rId22"/>
    <p:sldLayoutId id="2147483704" r:id="rId23"/>
    <p:sldLayoutId id="2147483705" r:id="rId24"/>
    <p:sldLayoutId id="2147483706" r:id="rId25"/>
    <p:sldLayoutId id="2147483707" r:id="rId26"/>
    <p:sldLayoutId id="2147483708" r:id="rId27"/>
    <p:sldLayoutId id="2147483709" r:id="rId28"/>
    <p:sldLayoutId id="2147483710" r:id="rId29"/>
    <p:sldLayoutId id="2147483711" r:id="rId30"/>
    <p:sldLayoutId id="2147483712" r:id="rId31"/>
    <p:sldLayoutId id="2147483713" r:id="rId32"/>
    <p:sldLayoutId id="2147483714" r:id="rId33"/>
    <p:sldLayoutId id="2147483715" r:id="rId34"/>
    <p:sldLayoutId id="2147483716" r:id="rId35"/>
    <p:sldLayoutId id="2147483717" r:id="rId36"/>
    <p:sldLayoutId id="2147483718" r:id="rId37"/>
    <p:sldLayoutId id="2147483719" r:id="rId38"/>
    <p:sldLayoutId id="2147483720" r:id="rId39"/>
    <p:sldLayoutId id="2147483721" r:id="rId40"/>
    <p:sldLayoutId id="2147483722" r:id="rId41"/>
    <p:sldLayoutId id="2147483723" r:id="rId42"/>
    <p:sldLayoutId id="2147483724" r:id="rId43"/>
    <p:sldLayoutId id="2147483725" r:id="rId44"/>
    <p:sldLayoutId id="2147483726" r:id="rId45"/>
    <p:sldLayoutId id="2147483727" r:id="rId46"/>
  </p:sldLayoutIdLst>
  <p:hf hdr="0"/>
  <p:txStyles>
    <p:titleStyle>
      <a:lvl1pPr algn="l" defTabSz="1072866" rtl="0" eaLnBrk="1" latinLnBrk="0" hangingPunct="1">
        <a:lnSpc>
          <a:spcPct val="100000"/>
        </a:lnSpc>
        <a:spcBef>
          <a:spcPct val="0"/>
        </a:spcBef>
        <a:buNone/>
        <a:defRPr sz="2600" b="0" kern="1200">
          <a:solidFill>
            <a:srgbClr val="881946"/>
          </a:solidFill>
          <a:latin typeface="+mj-lt"/>
          <a:ea typeface="+mj-ea"/>
          <a:cs typeface="Arial" pitchFamily="34" charset="0"/>
        </a:defRPr>
      </a:lvl1pPr>
    </p:titleStyle>
    <p:bodyStyle>
      <a:lvl1pPr marL="201162" indent="-201162" algn="l" defTabSz="1072866" rtl="0" eaLnBrk="1" latinLnBrk="0" hangingPunct="1">
        <a:lnSpc>
          <a:spcPct val="100000"/>
        </a:lnSpc>
        <a:spcBef>
          <a:spcPts val="0"/>
        </a:spcBef>
        <a:buFont typeface="Arial" panose="020B0604020202020204" pitchFamily="34" charset="0"/>
        <a:buChar char="•"/>
        <a:defRPr sz="1600" kern="1200">
          <a:solidFill>
            <a:srgbClr val="606060"/>
          </a:solidFill>
          <a:latin typeface="Lato" panose="020F0502020204030203" pitchFamily="34" charset="0"/>
          <a:ea typeface="+mn-ea"/>
          <a:cs typeface="Arial" pitchFamily="34" charset="0"/>
        </a:defRPr>
      </a:lvl1pPr>
      <a:lvl2pPr marL="402325" indent="-201162" algn="l" defTabSz="1072866" rtl="0" eaLnBrk="1" latinLnBrk="0" hangingPunct="1">
        <a:lnSpc>
          <a:spcPct val="100000"/>
        </a:lnSpc>
        <a:spcBef>
          <a:spcPts val="0"/>
        </a:spcBef>
        <a:buFont typeface="Homebase 12 Light" panose="020B0300000000000000" pitchFamily="34" charset="0"/>
        <a:buChar char="–"/>
        <a:defRPr sz="1200" kern="1200" baseline="0">
          <a:solidFill>
            <a:srgbClr val="606060"/>
          </a:solidFill>
          <a:latin typeface="Lato" panose="020F0502020204030203" pitchFamily="34" charset="0"/>
          <a:ea typeface="+mn-ea"/>
          <a:cs typeface="Arial" pitchFamily="34" charset="0"/>
        </a:defRPr>
      </a:lvl2pPr>
      <a:lvl3pPr marL="603487" indent="-201162" algn="l" defTabSz="1072866" rtl="0" eaLnBrk="1" latinLnBrk="0" hangingPunct="1">
        <a:lnSpc>
          <a:spcPct val="100000"/>
        </a:lnSpc>
        <a:spcBef>
          <a:spcPts val="0"/>
        </a:spcBef>
        <a:buFont typeface="Arial" panose="020B0604020202020204" pitchFamily="34" charset="0"/>
        <a:buChar char="•"/>
        <a:defRPr sz="1200" kern="1200" baseline="0">
          <a:solidFill>
            <a:srgbClr val="606060"/>
          </a:solidFill>
          <a:latin typeface="Lato" panose="020F0502020204030203" pitchFamily="34" charset="0"/>
          <a:ea typeface="+mn-ea"/>
          <a:cs typeface="Arial" pitchFamily="34" charset="0"/>
        </a:defRPr>
      </a:lvl3pPr>
      <a:lvl4pPr marL="804649" indent="-201162" algn="l" defTabSz="1072866" rtl="0" eaLnBrk="1" latinLnBrk="0" hangingPunct="1">
        <a:lnSpc>
          <a:spcPct val="100000"/>
        </a:lnSpc>
        <a:spcBef>
          <a:spcPts val="0"/>
        </a:spcBef>
        <a:buFont typeface="Homebase 12 Light" panose="020B0300000000000000" pitchFamily="34" charset="0"/>
        <a:buChar char="–"/>
        <a:defRPr sz="1200" kern="1200" baseline="0">
          <a:solidFill>
            <a:srgbClr val="606060"/>
          </a:solidFill>
          <a:latin typeface="Lato" panose="020F0502020204030203" pitchFamily="34" charset="0"/>
          <a:ea typeface="+mn-ea"/>
          <a:cs typeface="Arial" pitchFamily="34" charset="0"/>
        </a:defRPr>
      </a:lvl4pPr>
      <a:lvl5pPr marL="1005811" indent="-201162" algn="l" defTabSz="1072866" rtl="0" eaLnBrk="1" latinLnBrk="0" hangingPunct="1">
        <a:lnSpc>
          <a:spcPct val="100000"/>
        </a:lnSpc>
        <a:spcBef>
          <a:spcPts val="0"/>
        </a:spcBef>
        <a:buFont typeface="Arial" panose="020B0604020202020204" pitchFamily="34" charset="0"/>
        <a:buChar char="•"/>
        <a:defRPr sz="1200" kern="1200" baseline="0">
          <a:solidFill>
            <a:srgbClr val="606060"/>
          </a:solidFill>
          <a:latin typeface="Lato" panose="020F0502020204030203" pitchFamily="34" charset="0"/>
          <a:ea typeface="+mn-ea"/>
          <a:cs typeface="Arial" pitchFamily="34" charset="0"/>
        </a:defRPr>
      </a:lvl5pPr>
      <a:lvl6pPr marL="1206974" indent="-201162" algn="l" defTabSz="1072866" rtl="0" eaLnBrk="1" latinLnBrk="0" hangingPunct="1">
        <a:lnSpc>
          <a:spcPct val="100000"/>
        </a:lnSpc>
        <a:spcBef>
          <a:spcPts val="0"/>
        </a:spcBef>
        <a:buFont typeface="Homebase 12 Light" panose="020B0300000000000000" pitchFamily="34" charset="0"/>
        <a:buChar char="–"/>
        <a:defRPr sz="1200" kern="1200" baseline="0">
          <a:solidFill>
            <a:srgbClr val="606060"/>
          </a:solidFill>
          <a:latin typeface="Lato" panose="020F0502020204030203" pitchFamily="34" charset="0"/>
          <a:ea typeface="+mn-ea"/>
          <a:cs typeface="+mn-cs"/>
        </a:defRPr>
      </a:lvl6pPr>
      <a:lvl7pPr marL="1408136" indent="-197437" algn="l" defTabSz="1072866" rtl="0" eaLnBrk="1" latinLnBrk="0" hangingPunct="1">
        <a:lnSpc>
          <a:spcPct val="100000"/>
        </a:lnSpc>
        <a:spcBef>
          <a:spcPts val="0"/>
        </a:spcBef>
        <a:buFont typeface="Arial" panose="020B0604020202020204" pitchFamily="34" charset="0"/>
        <a:buChar char="•"/>
        <a:defRPr sz="1200" kern="1200" baseline="0">
          <a:solidFill>
            <a:srgbClr val="606060"/>
          </a:solidFill>
          <a:latin typeface="Lato" panose="020F0502020204030203" pitchFamily="34" charset="0"/>
          <a:ea typeface="+mn-ea"/>
          <a:cs typeface="+mn-cs"/>
        </a:defRPr>
      </a:lvl7pPr>
      <a:lvl8pPr marL="1609298" indent="-204888" algn="l" defTabSz="1072866" rtl="0" eaLnBrk="1" latinLnBrk="0" hangingPunct="1">
        <a:lnSpc>
          <a:spcPct val="100000"/>
        </a:lnSpc>
        <a:spcBef>
          <a:spcPts val="0"/>
        </a:spcBef>
        <a:buFont typeface="Homebase 12 Light" panose="020B0300000000000000" pitchFamily="34" charset="0"/>
        <a:buChar char="–"/>
        <a:defRPr sz="1200" kern="1200" baseline="0">
          <a:solidFill>
            <a:srgbClr val="606060"/>
          </a:solidFill>
          <a:latin typeface="Lato" panose="020F0502020204030203" pitchFamily="34" charset="0"/>
          <a:ea typeface="+mn-ea"/>
          <a:cs typeface="+mn-cs"/>
        </a:defRPr>
      </a:lvl8pPr>
      <a:lvl9pPr marL="1743406" indent="-197437" algn="l" defTabSz="1072866" rtl="0" eaLnBrk="1" latinLnBrk="0" hangingPunct="1">
        <a:lnSpc>
          <a:spcPct val="100000"/>
        </a:lnSpc>
        <a:spcBef>
          <a:spcPts val="0"/>
        </a:spcBef>
        <a:buFont typeface="Arial" panose="020B0604020202020204" pitchFamily="34" charset="0"/>
        <a:buChar char="•"/>
        <a:defRPr sz="1200" kern="1200" baseline="0">
          <a:solidFill>
            <a:srgbClr val="606060"/>
          </a:solidFill>
          <a:latin typeface="Lato" panose="020F0502020204030203" pitchFamily="34" charset="0"/>
          <a:ea typeface="+mn-ea"/>
          <a:cs typeface="+mn-cs"/>
        </a:defRPr>
      </a:lvl9pPr>
    </p:bodyStyle>
    <p:otherStyle>
      <a:defPPr>
        <a:defRPr lang="en-US"/>
      </a:defPPr>
      <a:lvl1pPr marL="0" algn="l" defTabSz="1072866" rtl="0" eaLnBrk="1" latinLnBrk="0" hangingPunct="1">
        <a:defRPr sz="2100" kern="1200">
          <a:solidFill>
            <a:schemeClr val="tx1"/>
          </a:solidFill>
          <a:latin typeface="+mn-lt"/>
          <a:ea typeface="+mn-ea"/>
          <a:cs typeface="+mn-cs"/>
        </a:defRPr>
      </a:lvl1pPr>
      <a:lvl2pPr marL="536433" algn="l" defTabSz="1072866" rtl="0" eaLnBrk="1" latinLnBrk="0" hangingPunct="1">
        <a:defRPr sz="2100" kern="1200">
          <a:solidFill>
            <a:schemeClr val="tx1"/>
          </a:solidFill>
          <a:latin typeface="+mn-lt"/>
          <a:ea typeface="+mn-ea"/>
          <a:cs typeface="+mn-cs"/>
        </a:defRPr>
      </a:lvl2pPr>
      <a:lvl3pPr marL="1072866" algn="l" defTabSz="1072866" rtl="0" eaLnBrk="1" latinLnBrk="0" hangingPunct="1">
        <a:defRPr sz="2100" kern="1200">
          <a:solidFill>
            <a:schemeClr val="tx1"/>
          </a:solidFill>
          <a:latin typeface="+mn-lt"/>
          <a:ea typeface="+mn-ea"/>
          <a:cs typeface="+mn-cs"/>
        </a:defRPr>
      </a:lvl3pPr>
      <a:lvl4pPr marL="1609298" algn="l" defTabSz="1072866" rtl="0" eaLnBrk="1" latinLnBrk="0" hangingPunct="1">
        <a:defRPr sz="2100" kern="1200">
          <a:solidFill>
            <a:schemeClr val="tx1"/>
          </a:solidFill>
          <a:latin typeface="+mn-lt"/>
          <a:ea typeface="+mn-ea"/>
          <a:cs typeface="+mn-cs"/>
        </a:defRPr>
      </a:lvl4pPr>
      <a:lvl5pPr marL="2145731" algn="l" defTabSz="1072866" rtl="0" eaLnBrk="1" latinLnBrk="0" hangingPunct="1">
        <a:defRPr sz="2100" kern="1200">
          <a:solidFill>
            <a:schemeClr val="tx1"/>
          </a:solidFill>
          <a:latin typeface="+mn-lt"/>
          <a:ea typeface="+mn-ea"/>
          <a:cs typeface="+mn-cs"/>
        </a:defRPr>
      </a:lvl5pPr>
      <a:lvl6pPr marL="2682164" algn="l" defTabSz="1072866" rtl="0" eaLnBrk="1" latinLnBrk="0" hangingPunct="1">
        <a:defRPr sz="2100" kern="1200">
          <a:solidFill>
            <a:schemeClr val="tx1"/>
          </a:solidFill>
          <a:latin typeface="+mn-lt"/>
          <a:ea typeface="+mn-ea"/>
          <a:cs typeface="+mn-cs"/>
        </a:defRPr>
      </a:lvl6pPr>
      <a:lvl7pPr marL="3218597" algn="l" defTabSz="1072866" rtl="0" eaLnBrk="1" latinLnBrk="0" hangingPunct="1">
        <a:defRPr sz="2100" kern="1200">
          <a:solidFill>
            <a:schemeClr val="tx1"/>
          </a:solidFill>
          <a:latin typeface="+mn-lt"/>
          <a:ea typeface="+mn-ea"/>
          <a:cs typeface="+mn-cs"/>
        </a:defRPr>
      </a:lvl7pPr>
      <a:lvl8pPr marL="3755029" algn="l" defTabSz="1072866" rtl="0" eaLnBrk="1" latinLnBrk="0" hangingPunct="1">
        <a:defRPr sz="2100" kern="1200">
          <a:solidFill>
            <a:schemeClr val="tx1"/>
          </a:solidFill>
          <a:latin typeface="+mn-lt"/>
          <a:ea typeface="+mn-ea"/>
          <a:cs typeface="+mn-cs"/>
        </a:defRPr>
      </a:lvl8pPr>
      <a:lvl9pPr marL="4291462" algn="l" defTabSz="1072866" rtl="0" eaLnBrk="1" latinLnBrk="0" hangingPunct="1">
        <a:defRPr sz="21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545">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AAE73913-A29C-C048-CA1E-528D58F850CE}"/>
              </a:ext>
            </a:extLst>
          </p:cNvPr>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a:extLst>
              <a:ext uri="{FF2B5EF4-FFF2-40B4-BE49-F238E27FC236}">
                <a16:creationId xmlns:a16="http://schemas.microsoft.com/office/drawing/2014/main" id="{2A0D721A-4C26-DE95-6E90-D8C4A6F844AB}"/>
              </a:ext>
            </a:extLst>
          </p:cNvPr>
          <p:cNvSpPr>
            <a:spLocks noGrp="1"/>
          </p:cNvSpPr>
          <p:nvPr>
            <p:ph type="title"/>
          </p:nvPr>
        </p:nvSpPr>
        <p:spPr>
          <a:xfrm>
            <a:off x="206432" y="250032"/>
            <a:ext cx="10646782" cy="539678"/>
          </a:xfrm>
          <a:prstGeom prst="rect">
            <a:avLst/>
          </a:prstGeom>
        </p:spPr>
        <p:txBody>
          <a:bodyPr vert="horz" lIns="91440" tIns="45720" rIns="91440" bIns="45720" rtlCol="0" anchor="ctr">
            <a:noAutofit/>
          </a:bodyPr>
          <a:lstStyle/>
          <a:p>
            <a:r>
              <a:rPr lang="en-GB"/>
              <a:t>Click to edit Master title style</a:t>
            </a:r>
          </a:p>
        </p:txBody>
      </p:sp>
      <p:sp>
        <p:nvSpPr>
          <p:cNvPr id="3" name="Text Placeholder 2">
            <a:extLst>
              <a:ext uri="{FF2B5EF4-FFF2-40B4-BE49-F238E27FC236}">
                <a16:creationId xmlns:a16="http://schemas.microsoft.com/office/drawing/2014/main" id="{CDCA58FD-20E2-56CD-1F62-1AB4A49AB52B}"/>
              </a:ext>
            </a:extLst>
          </p:cNvPr>
          <p:cNvSpPr>
            <a:spLocks noGrp="1"/>
          </p:cNvSpPr>
          <p:nvPr>
            <p:ph type="body" idx="1"/>
          </p:nvPr>
        </p:nvSpPr>
        <p:spPr>
          <a:xfrm>
            <a:off x="206431" y="1002506"/>
            <a:ext cx="11664143" cy="5203432"/>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8B8B4B6D-61ED-7B05-5246-F3E4DE39B596}"/>
              </a:ext>
            </a:extLst>
          </p:cNvPr>
          <p:cNvSpPr>
            <a:spLocks noGrp="1"/>
          </p:cNvSpPr>
          <p:nvPr>
            <p:ph type="dt" sz="half" idx="2"/>
          </p:nvPr>
        </p:nvSpPr>
        <p:spPr>
          <a:xfrm>
            <a:off x="206431" y="6280150"/>
            <a:ext cx="2743200" cy="365125"/>
          </a:xfrm>
          <a:prstGeom prst="rect">
            <a:avLst/>
          </a:prstGeom>
        </p:spPr>
        <p:txBody>
          <a:bodyPr vert="horz" lIns="91440" tIns="45720" rIns="91440" bIns="45720" rtlCol="0" anchor="ctr"/>
          <a:lstStyle>
            <a:lvl1pPr algn="l">
              <a:defRPr sz="1200" b="1">
                <a:solidFill>
                  <a:schemeClr val="tx1">
                    <a:tint val="75000"/>
                  </a:schemeClr>
                </a:solidFill>
                <a:latin typeface="Lato" panose="020F0502020204030203" pitchFamily="34" charset="0"/>
                <a:ea typeface="Lato" panose="020F0502020204030203" pitchFamily="34" charset="0"/>
                <a:cs typeface="Lato" panose="020F0502020204030203" pitchFamily="34" charset="0"/>
              </a:defRPr>
            </a:lvl1pPr>
          </a:lstStyle>
          <a:p>
            <a:fld id="{E0E8C5F9-5B6E-4735-8A6D-AF95ED74C44B}" type="datetimeFigureOut">
              <a:rPr lang="en-GB" smtClean="0"/>
              <a:pPr/>
              <a:t>29/01/2025</a:t>
            </a:fld>
            <a:endParaRPr lang="en-GB"/>
          </a:p>
        </p:txBody>
      </p:sp>
      <p:sp>
        <p:nvSpPr>
          <p:cNvPr id="5" name="Footer Placeholder 4">
            <a:extLst>
              <a:ext uri="{FF2B5EF4-FFF2-40B4-BE49-F238E27FC236}">
                <a16:creationId xmlns:a16="http://schemas.microsoft.com/office/drawing/2014/main" id="{E7D46E8D-9E97-869B-236E-8D4D33D4D259}"/>
              </a:ext>
            </a:extLst>
          </p:cNvPr>
          <p:cNvSpPr>
            <a:spLocks noGrp="1"/>
          </p:cNvSpPr>
          <p:nvPr>
            <p:ph type="ftr" sz="quarter" idx="3"/>
          </p:nvPr>
        </p:nvSpPr>
        <p:spPr>
          <a:xfrm>
            <a:off x="3981102" y="6280150"/>
            <a:ext cx="4114800" cy="365125"/>
          </a:xfrm>
          <a:prstGeom prst="rect">
            <a:avLst/>
          </a:prstGeom>
        </p:spPr>
        <p:txBody>
          <a:bodyPr vert="horz" lIns="91440" tIns="45720" rIns="91440" bIns="45720" rtlCol="0" anchor="ctr"/>
          <a:lstStyle>
            <a:lvl1pPr algn="ctr">
              <a:defRPr sz="1200" b="1">
                <a:solidFill>
                  <a:schemeClr val="tx1">
                    <a:tint val="75000"/>
                  </a:schemeClr>
                </a:solidFill>
                <a:latin typeface="Lato" panose="020F0502020204030203" pitchFamily="34" charset="0"/>
                <a:ea typeface="Lato" panose="020F0502020204030203" pitchFamily="34" charset="0"/>
                <a:cs typeface="Lato" panose="020F0502020204030203" pitchFamily="34" charset="0"/>
              </a:defRPr>
            </a:lvl1pPr>
          </a:lstStyle>
          <a:p>
            <a:endParaRPr lang="en-GB"/>
          </a:p>
        </p:txBody>
      </p:sp>
      <p:sp>
        <p:nvSpPr>
          <p:cNvPr id="6" name="Slide Number Placeholder 5">
            <a:extLst>
              <a:ext uri="{FF2B5EF4-FFF2-40B4-BE49-F238E27FC236}">
                <a16:creationId xmlns:a16="http://schemas.microsoft.com/office/drawing/2014/main" id="{73566BAB-16A3-CE51-E0E1-E876E0C6E74A}"/>
              </a:ext>
            </a:extLst>
          </p:cNvPr>
          <p:cNvSpPr>
            <a:spLocks noGrp="1"/>
          </p:cNvSpPr>
          <p:nvPr>
            <p:ph type="sldNum" sz="quarter" idx="4"/>
          </p:nvPr>
        </p:nvSpPr>
        <p:spPr>
          <a:xfrm>
            <a:off x="9127374" y="6280150"/>
            <a:ext cx="2743200" cy="365125"/>
          </a:xfrm>
          <a:prstGeom prst="rect">
            <a:avLst/>
          </a:prstGeom>
        </p:spPr>
        <p:txBody>
          <a:bodyPr vert="horz" lIns="91440" tIns="45720" rIns="91440" bIns="45720" rtlCol="0" anchor="ctr"/>
          <a:lstStyle>
            <a:lvl1pPr algn="r">
              <a:defRPr sz="1400" b="1">
                <a:solidFill>
                  <a:schemeClr val="tx1">
                    <a:tint val="75000"/>
                  </a:schemeClr>
                </a:solidFill>
                <a:latin typeface="Lato" panose="020F0502020204030203" pitchFamily="34" charset="0"/>
                <a:ea typeface="Lato" panose="020F0502020204030203" pitchFamily="34" charset="0"/>
                <a:cs typeface="Lato" panose="020F0502020204030203" pitchFamily="34" charset="0"/>
              </a:defRPr>
            </a:lvl1pPr>
          </a:lstStyle>
          <a:p>
            <a:fld id="{D24339C2-7D8D-4387-AB95-BDBD0EDA92E0}" type="slidenum">
              <a:rPr lang="en-GB" smtClean="0"/>
              <a:pPr/>
              <a:t>‹#›</a:t>
            </a:fld>
            <a:endParaRPr lang="en-GB"/>
          </a:p>
        </p:txBody>
      </p:sp>
      <p:pic>
        <p:nvPicPr>
          <p:cNvPr id="9" name="Picture 8" descr="A rainbow line in a black background&#10;&#10;Description automatically generated with low confidence">
            <a:extLst>
              <a:ext uri="{FF2B5EF4-FFF2-40B4-BE49-F238E27FC236}">
                <a16:creationId xmlns:a16="http://schemas.microsoft.com/office/drawing/2014/main" id="{BEC882F9-B917-C788-6231-2E0C049BAE2D}"/>
              </a:ext>
            </a:extLst>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0928464" y="99619"/>
            <a:ext cx="1188286" cy="840503"/>
          </a:xfrm>
          <a:prstGeom prst="rect">
            <a:avLst/>
          </a:prstGeom>
        </p:spPr>
      </p:pic>
    </p:spTree>
    <p:extLst>
      <p:ext uri="{BB962C8B-B14F-4D97-AF65-F5344CB8AC3E}">
        <p14:creationId xmlns:p14="http://schemas.microsoft.com/office/powerpoint/2010/main" val="335403220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8" r:id="rId17"/>
  </p:sldLayoutIdLst>
  <p:txStyles>
    <p:titleStyle>
      <a:lvl1pPr algn="l" defTabSz="914400" rtl="0" eaLnBrk="1" latinLnBrk="0" hangingPunct="1">
        <a:lnSpc>
          <a:spcPct val="90000"/>
        </a:lnSpc>
        <a:spcBef>
          <a:spcPct val="0"/>
        </a:spcBef>
        <a:buNone/>
        <a:defRPr sz="2800" b="1" kern="1200">
          <a:solidFill>
            <a:schemeClr val="tx1"/>
          </a:solidFill>
          <a:latin typeface="Lato" panose="020F0502020204030203" pitchFamily="34" charset="0"/>
          <a:ea typeface="Lato" panose="020F0502020204030203" pitchFamily="34" charset="0"/>
          <a:cs typeface="Lato" panose="020F0502020204030203"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Lato" panose="020F0502020204030203" pitchFamily="34" charset="0"/>
          <a:ea typeface="Lato" panose="020F0502020204030203" pitchFamily="34" charset="0"/>
          <a:cs typeface="Lato" panose="020F050202020403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ato" panose="020F0502020204030203" pitchFamily="34" charset="0"/>
          <a:ea typeface="Lato" panose="020F0502020204030203" pitchFamily="34" charset="0"/>
          <a:cs typeface="Lato" panose="020F050202020403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ato" panose="020F0502020204030203" pitchFamily="34" charset="0"/>
          <a:ea typeface="Lato" panose="020F0502020204030203" pitchFamily="34" charset="0"/>
          <a:cs typeface="Lato" panose="020F050202020403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ato" panose="020F0502020204030203" pitchFamily="34" charset="0"/>
          <a:ea typeface="Lato" panose="020F0502020204030203" pitchFamily="34" charset="0"/>
          <a:cs typeface="Lato" panose="020F050202020403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0.jpeg"/><Relationship Id="rId7" Type="http://schemas.openxmlformats.org/officeDocument/2006/relationships/image" Target="../media/image64.jpeg"/><Relationship Id="rId2" Type="http://schemas.openxmlformats.org/officeDocument/2006/relationships/image" Target="../media/image59.png"/><Relationship Id="rId1" Type="http://schemas.openxmlformats.org/officeDocument/2006/relationships/slideLayout" Target="../slideLayouts/slideLayout2.xml"/><Relationship Id="rId6" Type="http://schemas.openxmlformats.org/officeDocument/2006/relationships/image" Target="../media/image63.png"/><Relationship Id="rId5" Type="http://schemas.openxmlformats.org/officeDocument/2006/relationships/image" Target="../media/image62.png"/><Relationship Id="rId4" Type="http://schemas.openxmlformats.org/officeDocument/2006/relationships/image" Target="../media/image6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57.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8.xml.rels><?xml version="1.0" encoding="UTF-8" standalone="yes"?>
<Relationships xmlns="http://schemas.openxmlformats.org/package/2006/relationships"><Relationship Id="rId8" Type="http://schemas.openxmlformats.org/officeDocument/2006/relationships/image" Target="../media/image71.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36.png"/><Relationship Id="rId13" Type="http://schemas.openxmlformats.org/officeDocument/2006/relationships/image" Target="../media/image41.png"/><Relationship Id="rId18" Type="http://schemas.openxmlformats.org/officeDocument/2006/relationships/image" Target="../media/image46.png"/><Relationship Id="rId3" Type="http://schemas.openxmlformats.org/officeDocument/2006/relationships/image" Target="../media/image31.png"/><Relationship Id="rId7" Type="http://schemas.openxmlformats.org/officeDocument/2006/relationships/image" Target="../media/image35.png"/><Relationship Id="rId12" Type="http://schemas.openxmlformats.org/officeDocument/2006/relationships/image" Target="../media/image40.png"/><Relationship Id="rId17" Type="http://schemas.openxmlformats.org/officeDocument/2006/relationships/image" Target="../media/image45.png"/><Relationship Id="rId2" Type="http://schemas.openxmlformats.org/officeDocument/2006/relationships/notesSlide" Target="../notesSlides/notesSlide2.xml"/><Relationship Id="rId16" Type="http://schemas.openxmlformats.org/officeDocument/2006/relationships/image" Target="../media/image44.png"/><Relationship Id="rId1" Type="http://schemas.openxmlformats.org/officeDocument/2006/relationships/slideLayout" Target="../slideLayouts/slideLayout13.xml"/><Relationship Id="rId6" Type="http://schemas.openxmlformats.org/officeDocument/2006/relationships/image" Target="../media/image34.png"/><Relationship Id="rId11" Type="http://schemas.openxmlformats.org/officeDocument/2006/relationships/image" Target="../media/image39.png"/><Relationship Id="rId5" Type="http://schemas.openxmlformats.org/officeDocument/2006/relationships/image" Target="../media/image33.png"/><Relationship Id="rId15" Type="http://schemas.openxmlformats.org/officeDocument/2006/relationships/image" Target="../media/image43.png"/><Relationship Id="rId10" Type="http://schemas.openxmlformats.org/officeDocument/2006/relationships/image" Target="../media/image38.png"/><Relationship Id="rId4" Type="http://schemas.openxmlformats.org/officeDocument/2006/relationships/image" Target="../media/image32.png"/><Relationship Id="rId9" Type="http://schemas.openxmlformats.org/officeDocument/2006/relationships/image" Target="../media/image37.png"/><Relationship Id="rId14" Type="http://schemas.openxmlformats.org/officeDocument/2006/relationships/image" Target="../media/image42.pn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5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73.svg"/><Relationship Id="rId2" Type="http://schemas.openxmlformats.org/officeDocument/2006/relationships/image" Target="../media/image72.png"/><Relationship Id="rId1" Type="http://schemas.openxmlformats.org/officeDocument/2006/relationships/slideLayout" Target="../slideLayouts/slideLayout2.xml"/><Relationship Id="rId5" Type="http://schemas.openxmlformats.org/officeDocument/2006/relationships/image" Target="../media/image75.svg"/><Relationship Id="rId4" Type="http://schemas.openxmlformats.org/officeDocument/2006/relationships/image" Target="../media/image74.png"/></Relationships>
</file>

<file path=ppt/slides/_rels/slide25.xml.rels><?xml version="1.0" encoding="UTF-8" standalone="yes"?>
<Relationships xmlns="http://schemas.openxmlformats.org/package/2006/relationships"><Relationship Id="rId3" Type="http://schemas.openxmlformats.org/officeDocument/2006/relationships/image" Target="../media/image77.svg"/><Relationship Id="rId7" Type="http://schemas.openxmlformats.org/officeDocument/2006/relationships/image" Target="../media/image81.svg"/><Relationship Id="rId2" Type="http://schemas.openxmlformats.org/officeDocument/2006/relationships/image" Target="../media/image76.png"/><Relationship Id="rId1" Type="http://schemas.openxmlformats.org/officeDocument/2006/relationships/slideLayout" Target="../slideLayouts/slideLayout2.xml"/><Relationship Id="rId6" Type="http://schemas.openxmlformats.org/officeDocument/2006/relationships/image" Target="../media/image80.png"/><Relationship Id="rId5" Type="http://schemas.openxmlformats.org/officeDocument/2006/relationships/image" Target="../media/image79.svg"/><Relationship Id="rId4" Type="http://schemas.openxmlformats.org/officeDocument/2006/relationships/image" Target="../media/image78.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18/10/relationships/comments" Target="../comments/modernComment_1B51_3C1BD860.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30.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8" Type="http://schemas.openxmlformats.org/officeDocument/2006/relationships/image" Target="../media/image84.svg"/><Relationship Id="rId13" Type="http://schemas.openxmlformats.org/officeDocument/2006/relationships/image" Target="../media/image89.png"/><Relationship Id="rId3" Type="http://schemas.openxmlformats.org/officeDocument/2006/relationships/diagramLayout" Target="../diagrams/layout7.xml"/><Relationship Id="rId7" Type="http://schemas.openxmlformats.org/officeDocument/2006/relationships/image" Target="../media/image83.png"/><Relationship Id="rId12" Type="http://schemas.openxmlformats.org/officeDocument/2006/relationships/image" Target="../media/image88.svg"/><Relationship Id="rId2" Type="http://schemas.openxmlformats.org/officeDocument/2006/relationships/diagramData" Target="../diagrams/data7.xml"/><Relationship Id="rId16" Type="http://schemas.openxmlformats.org/officeDocument/2006/relationships/image" Target="../media/image92.svg"/><Relationship Id="rId1" Type="http://schemas.openxmlformats.org/officeDocument/2006/relationships/slideLayout" Target="../slideLayouts/slideLayout2.xml"/><Relationship Id="rId6" Type="http://schemas.microsoft.com/office/2007/relationships/diagramDrawing" Target="../diagrams/drawing7.xml"/><Relationship Id="rId11" Type="http://schemas.openxmlformats.org/officeDocument/2006/relationships/image" Target="../media/image87.png"/><Relationship Id="rId5" Type="http://schemas.openxmlformats.org/officeDocument/2006/relationships/diagramColors" Target="../diagrams/colors7.xml"/><Relationship Id="rId15" Type="http://schemas.openxmlformats.org/officeDocument/2006/relationships/image" Target="../media/image91.png"/><Relationship Id="rId10" Type="http://schemas.openxmlformats.org/officeDocument/2006/relationships/image" Target="../media/image86.svg"/><Relationship Id="rId4" Type="http://schemas.openxmlformats.org/officeDocument/2006/relationships/diagramQuickStyle" Target="../diagrams/quickStyle7.xml"/><Relationship Id="rId9" Type="http://schemas.openxmlformats.org/officeDocument/2006/relationships/image" Target="../media/image85.png"/><Relationship Id="rId14" Type="http://schemas.openxmlformats.org/officeDocument/2006/relationships/image" Target="../media/image90.svg"/></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3.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57.png"/></Relationships>
</file>

<file path=ppt/slides/_rels/slide4.xml.rels><?xml version="1.0" encoding="UTF-8" standalone="yes"?>
<Relationships xmlns="http://schemas.openxmlformats.org/package/2006/relationships"><Relationship Id="rId8" Type="http://schemas.openxmlformats.org/officeDocument/2006/relationships/image" Target="../media/image54.jpeg"/><Relationship Id="rId3" Type="http://schemas.openxmlformats.org/officeDocument/2006/relationships/image" Target="../media/image50.jpeg"/><Relationship Id="rId7" Type="http://schemas.openxmlformats.org/officeDocument/2006/relationships/image" Target="../media/image53.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52.png"/><Relationship Id="rId4" Type="http://schemas.openxmlformats.org/officeDocument/2006/relationships/image" Target="../media/image51.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51.jpeg"/><Relationship Id="rId7" Type="http://schemas.openxmlformats.org/officeDocument/2006/relationships/image" Target="../media/image54.jpe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53.jpeg"/><Relationship Id="rId5" Type="http://schemas.microsoft.com/office/2007/relationships/hdphoto" Target="../media/hdphoto2.wdp"/><Relationship Id="rId4" Type="http://schemas.openxmlformats.org/officeDocument/2006/relationships/image" Target="../media/image52.png"/></Relationships>
</file>

<file path=ppt/slides/_rels/slide4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01.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56.png"/></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57.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EA5D9EA8-D42D-F544-B985-B1B18417C681}"/>
              </a:ext>
            </a:extLst>
          </p:cNvPr>
          <p:cNvSpPr txBox="1"/>
          <p:nvPr/>
        </p:nvSpPr>
        <p:spPr>
          <a:xfrm>
            <a:off x="1022215" y="3131258"/>
            <a:ext cx="10315486" cy="2462213"/>
          </a:xfrm>
          <a:prstGeom prst="rect">
            <a:avLst/>
          </a:prstGeom>
          <a:noFill/>
        </p:spPr>
        <p:txBody>
          <a:bodyPr wrap="square" lIns="91440" tIns="45720" rIns="91440" bIns="45720" rtlCol="0" anchor="t">
            <a:spAutoFit/>
          </a:bodyPr>
          <a:lstStyle/>
          <a:p>
            <a:pPr algn="ctr">
              <a:defRPr/>
            </a:pPr>
            <a:r>
              <a:rPr lang="en-GB" sz="3200"/>
              <a:t>Lessons on outcomes contracting in Mental Health and Employment</a:t>
            </a:r>
            <a:endParaRPr lang="en-US"/>
          </a:p>
          <a:p>
            <a:pPr algn="ctr">
              <a:defRPr/>
            </a:pPr>
            <a:endParaRPr lang="en-US"/>
          </a:p>
          <a:p>
            <a:pPr algn="ctr">
              <a:defRPr/>
            </a:pPr>
            <a:endParaRPr lang="en-GB" sz="3200" b="1">
              <a:latin typeface="Lato"/>
              <a:ea typeface="Lato"/>
              <a:cs typeface="Lato"/>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1" u="none" strike="noStrike" kern="1200" cap="none" spc="0" normalizeH="0" baseline="0" noProof="0">
                <a:ln>
                  <a:noFill/>
                </a:ln>
                <a:solidFill>
                  <a:srgbClr val="002147"/>
                </a:solidFill>
                <a:effectLst/>
                <a:uLnTx/>
                <a:uFillTx/>
                <a:latin typeface="Trebuchet MS"/>
                <a:ea typeface="+mn-ea"/>
                <a:cs typeface="+mn-cs"/>
              </a:rPr>
              <a:t>Engaging with Evidence Session </a:t>
            </a:r>
            <a:r>
              <a:rPr lang="en-GB" sz="2000" i="1">
                <a:solidFill>
                  <a:srgbClr val="002147"/>
                </a:solidFill>
                <a:latin typeface="Trebuchet MS"/>
              </a:rPr>
              <a:t>25</a:t>
            </a:r>
            <a:endParaRPr lang="en-GB" sz="2000" b="0" i="1" u="none" strike="noStrike" kern="1200" cap="none" spc="0" normalizeH="0" baseline="0" noProof="0">
              <a:ln>
                <a:noFill/>
              </a:ln>
              <a:solidFill>
                <a:srgbClr val="002147"/>
              </a:solidFill>
              <a:effectLst/>
              <a:uLnTx/>
              <a:uFillTx/>
              <a:latin typeface="Trebuchet MS"/>
            </a:endParaRPr>
          </a:p>
          <a:p>
            <a:pPr algn="ctr">
              <a:defRPr/>
            </a:pPr>
            <a:r>
              <a:rPr lang="en-GB" sz="2000" i="1">
                <a:solidFill>
                  <a:srgbClr val="002147"/>
                </a:solidFill>
                <a:latin typeface="Trebuchet MS"/>
              </a:rPr>
              <a:t>29 January 2025</a:t>
            </a:r>
            <a:endParaRPr lang="en-GB" sz="2000" b="0" i="1" u="none" strike="noStrike" kern="1200" cap="none" spc="0" normalizeH="0" baseline="0" noProof="0">
              <a:ln>
                <a:noFill/>
              </a:ln>
              <a:solidFill>
                <a:srgbClr val="002147"/>
              </a:solidFill>
              <a:effectLst/>
              <a:uLnTx/>
              <a:uFillTx/>
              <a:latin typeface="Trebuchet MS"/>
            </a:endParaRPr>
          </a:p>
        </p:txBody>
      </p:sp>
      <p:sp>
        <p:nvSpPr>
          <p:cNvPr id="2" name="TextBox 1">
            <a:extLst>
              <a:ext uri="{FF2B5EF4-FFF2-40B4-BE49-F238E27FC236}">
                <a16:creationId xmlns:a16="http://schemas.microsoft.com/office/drawing/2014/main" id="{3F167BF3-52C5-4106-B0A1-562CD4CD401E}"/>
              </a:ext>
            </a:extLst>
          </p:cNvPr>
          <p:cNvSpPr txBox="1"/>
          <p:nvPr/>
        </p:nvSpPr>
        <p:spPr>
          <a:xfrm>
            <a:off x="38420" y="6403361"/>
            <a:ext cx="1908201" cy="563495"/>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Tree>
    <p:extLst>
      <p:ext uri="{BB962C8B-B14F-4D97-AF65-F5344CB8AC3E}">
        <p14:creationId xmlns:p14="http://schemas.microsoft.com/office/powerpoint/2010/main" val="6424324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BAB48A-A46D-CD4F-8985-895610D5DBC8}"/>
              </a:ext>
            </a:extLst>
          </p:cNvPr>
          <p:cNvSpPr>
            <a:spLocks noGrp="1"/>
          </p:cNvSpPr>
          <p:nvPr>
            <p:ph type="title"/>
          </p:nvPr>
        </p:nvSpPr>
        <p:spPr/>
        <p:txBody>
          <a:bodyPr>
            <a:normAutofit/>
          </a:bodyPr>
          <a:lstStyle/>
          <a:p>
            <a:r>
              <a:rPr lang="en-US" b="1">
                <a:solidFill>
                  <a:srgbClr val="002060"/>
                </a:solidFill>
              </a:rPr>
              <a:t>MHEP Introduction</a:t>
            </a:r>
          </a:p>
        </p:txBody>
      </p:sp>
      <p:sp>
        <p:nvSpPr>
          <p:cNvPr id="3" name="Content Placeholder 2">
            <a:extLst>
              <a:ext uri="{FF2B5EF4-FFF2-40B4-BE49-F238E27FC236}">
                <a16:creationId xmlns:a16="http://schemas.microsoft.com/office/drawing/2014/main" id="{F163E461-8236-3347-BC3F-37257531CE40}"/>
              </a:ext>
            </a:extLst>
          </p:cNvPr>
          <p:cNvSpPr>
            <a:spLocks noGrp="1"/>
          </p:cNvSpPr>
          <p:nvPr>
            <p:ph idx="1"/>
          </p:nvPr>
        </p:nvSpPr>
        <p:spPr/>
        <p:txBody>
          <a:bodyPr vert="horz" lIns="91440" tIns="45720" rIns="91440" bIns="45720" rtlCol="0" anchor="t">
            <a:normAutofit/>
          </a:bodyPr>
          <a:lstStyle/>
          <a:p>
            <a:pPr marL="0" indent="0">
              <a:buNone/>
            </a:pPr>
            <a:endParaRPr lang="en-US" b="1"/>
          </a:p>
          <a:p>
            <a:pPr marL="0" indent="0">
              <a:buNone/>
            </a:pPr>
            <a:endParaRPr lang="en-US" b="1"/>
          </a:p>
        </p:txBody>
      </p:sp>
      <p:sp>
        <p:nvSpPr>
          <p:cNvPr id="4" name="Slide Number Placeholder 3">
            <a:extLst>
              <a:ext uri="{FF2B5EF4-FFF2-40B4-BE49-F238E27FC236}">
                <a16:creationId xmlns:a16="http://schemas.microsoft.com/office/drawing/2014/main" id="{B40AB45A-B1D1-CE46-AEF5-960AFACE3546}"/>
              </a:ext>
            </a:extLst>
          </p:cNvPr>
          <p:cNvSpPr>
            <a:spLocks noGrp="1"/>
          </p:cNvSpPr>
          <p:nvPr>
            <p:ph type="sldNum" sz="quarter" idx="12"/>
          </p:nvPr>
        </p:nvSpPr>
        <p:spPr/>
        <p:txBody>
          <a:bodyPr/>
          <a:lstStyle/>
          <a:p>
            <a:fld id="{DE1C4AF0-AB82-6346-890A-EF599C777360}" type="slidenum">
              <a:rPr lang="en-US" smtClean="0"/>
              <a:t>10</a:t>
            </a:fld>
            <a:endParaRPr lang="en-US"/>
          </a:p>
        </p:txBody>
      </p:sp>
      <p:sp>
        <p:nvSpPr>
          <p:cNvPr id="17" name="TextBox 16">
            <a:extLst>
              <a:ext uri="{FF2B5EF4-FFF2-40B4-BE49-F238E27FC236}">
                <a16:creationId xmlns:a16="http://schemas.microsoft.com/office/drawing/2014/main" id="{CA500C95-F63E-8189-3063-3716199D708A}"/>
              </a:ext>
            </a:extLst>
          </p:cNvPr>
          <p:cNvSpPr txBox="1"/>
          <p:nvPr/>
        </p:nvSpPr>
        <p:spPr>
          <a:xfrm>
            <a:off x="741405" y="1063357"/>
            <a:ext cx="10775091" cy="2215991"/>
          </a:xfrm>
          <a:prstGeom prst="rect">
            <a:avLst/>
          </a:prstGeom>
          <a:noFill/>
        </p:spPr>
        <p:txBody>
          <a:bodyPr wrap="square" lIns="91440" tIns="45720" rIns="91440" bIns="45720" anchor="t">
            <a:spAutoFit/>
          </a:bodyPr>
          <a:lstStyle/>
          <a:p>
            <a:endParaRPr lang="en-US"/>
          </a:p>
          <a:p>
            <a:pPr marL="342900" indent="-342900">
              <a:buFont typeface="Arial" panose="020B0604020202020204" pitchFamily="34" charset="0"/>
              <a:buChar char="•"/>
              <a:defRPr/>
            </a:pPr>
            <a:r>
              <a:rPr lang="en-GB" sz="2400">
                <a:solidFill>
                  <a:srgbClr val="000000"/>
                </a:solidFill>
                <a:latin typeface="Trebuchet MS"/>
                <a:ea typeface="MS Mincho"/>
                <a:cs typeface="Times New Roman"/>
              </a:rPr>
              <a:t>The Mental Health and Employment Partnership (M</a:t>
            </a:r>
            <a:r>
              <a:rPr lang="en-GB" sz="2400">
                <a:solidFill>
                  <a:srgbClr val="000000"/>
                </a:solidFill>
                <a:effectLst/>
                <a:latin typeface="Trebuchet MS"/>
                <a:ea typeface="MS Mincho"/>
                <a:cs typeface="Times New Roman"/>
              </a:rPr>
              <a:t>HEP) was established in 2015 to drive expansion of high-quality employment support programmes</a:t>
            </a:r>
            <a:r>
              <a:rPr lang="en-GB" sz="2400">
                <a:solidFill>
                  <a:srgbClr val="000000"/>
                </a:solidFill>
                <a:latin typeface="Trebuchet MS"/>
                <a:ea typeface="MS Mincho"/>
                <a:cs typeface="Times New Roman"/>
              </a:rPr>
              <a:t> in the UK</a:t>
            </a:r>
            <a:r>
              <a:rPr lang="en-GB" sz="2400">
                <a:solidFill>
                  <a:srgbClr val="000000"/>
                </a:solidFill>
                <a:effectLst/>
                <a:latin typeface="Trebuchet MS"/>
                <a:ea typeface="MS Mincho"/>
                <a:cs typeface="Times New Roman"/>
              </a:rPr>
              <a:t>, based on the Individual Placement and Support (IPS) model.</a:t>
            </a:r>
          </a:p>
          <a:p>
            <a:pPr>
              <a:defRPr/>
            </a:pPr>
            <a:endParaRPr lang="en-GB" sz="2400">
              <a:solidFill>
                <a:srgbClr val="000000"/>
              </a:solidFill>
              <a:effectLst/>
              <a:latin typeface="Trebuchet MS"/>
              <a:ea typeface="MS Mincho"/>
              <a:cs typeface="Times New Roman"/>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400"/>
          </a:p>
        </p:txBody>
      </p:sp>
      <p:pic>
        <p:nvPicPr>
          <p:cNvPr id="5" name="Picture 4" descr="A pink circle on an orange background&#10;&#10;AI-generated content may be incorrect.">
            <a:extLst>
              <a:ext uri="{FF2B5EF4-FFF2-40B4-BE49-F238E27FC236}">
                <a16:creationId xmlns:a16="http://schemas.microsoft.com/office/drawing/2014/main" id="{BA6128EF-F3B3-A8B1-0786-A098B9500FEF}"/>
              </a:ext>
            </a:extLst>
          </p:cNvPr>
          <p:cNvPicPr>
            <a:picLocks noChangeAspect="1"/>
          </p:cNvPicPr>
          <p:nvPr/>
        </p:nvPicPr>
        <p:blipFill>
          <a:blip r:embed="rId3"/>
          <a:stretch>
            <a:fillRect/>
          </a:stretch>
        </p:blipFill>
        <p:spPr>
          <a:xfrm>
            <a:off x="3367088" y="3126064"/>
            <a:ext cx="5457825" cy="3057525"/>
          </a:xfrm>
          <a:prstGeom prst="rect">
            <a:avLst/>
          </a:prstGeom>
        </p:spPr>
      </p:pic>
    </p:spTree>
    <p:extLst>
      <p:ext uri="{BB962C8B-B14F-4D97-AF65-F5344CB8AC3E}">
        <p14:creationId xmlns:p14="http://schemas.microsoft.com/office/powerpoint/2010/main" val="39769337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232948-1B24-D353-0EAD-8109727497E1}"/>
              </a:ext>
            </a:extLst>
          </p:cNvPr>
          <p:cNvSpPr>
            <a:spLocks noGrp="1"/>
          </p:cNvSpPr>
          <p:nvPr>
            <p:ph type="title"/>
          </p:nvPr>
        </p:nvSpPr>
        <p:spPr>
          <a:xfrm>
            <a:off x="609609" y="274639"/>
            <a:ext cx="6891729" cy="845016"/>
          </a:xfrm>
        </p:spPr>
        <p:txBody>
          <a:bodyPr anchor="ctr">
            <a:normAutofit/>
          </a:bodyPr>
          <a:lstStyle/>
          <a:p>
            <a:r>
              <a:rPr lang="en-US" b="1">
                <a:solidFill>
                  <a:srgbClr val="002147"/>
                </a:solidFill>
              </a:rPr>
              <a:t>SIBs within MHEP</a:t>
            </a:r>
            <a:endParaRPr lang="en-AU" b="1">
              <a:solidFill>
                <a:srgbClr val="002147"/>
              </a:solidFill>
            </a:endParaRPr>
          </a:p>
        </p:txBody>
      </p:sp>
      <p:sp>
        <p:nvSpPr>
          <p:cNvPr id="4" name="Slide Number Placeholder 3">
            <a:extLst>
              <a:ext uri="{FF2B5EF4-FFF2-40B4-BE49-F238E27FC236}">
                <a16:creationId xmlns:a16="http://schemas.microsoft.com/office/drawing/2014/main" id="{272A1142-8FED-5AB1-24E2-8052F0314E6D}"/>
              </a:ext>
            </a:extLst>
          </p:cNvPr>
          <p:cNvSpPr>
            <a:spLocks noGrp="1"/>
          </p:cNvSpPr>
          <p:nvPr>
            <p:ph type="sldNum" sz="quarter" idx="12"/>
          </p:nvPr>
        </p:nvSpPr>
        <p:spPr>
          <a:xfrm>
            <a:off x="609606" y="6377908"/>
            <a:ext cx="590711" cy="365125"/>
          </a:xfrm>
        </p:spPr>
        <p:txBody>
          <a:bodyPr anchor="ctr">
            <a:normAutofit/>
          </a:bodyPr>
          <a:lstStyle/>
          <a:p>
            <a:pPr>
              <a:spcAft>
                <a:spcPts val="600"/>
              </a:spcAft>
            </a:pPr>
            <a:fld id="{DE1C4AF0-AB82-6346-890A-EF599C777360}" type="slidenum">
              <a:rPr lang="en-US" smtClean="0"/>
              <a:pPr>
                <a:spcAft>
                  <a:spcPts val="600"/>
                </a:spcAft>
              </a:pPr>
              <a:t>11</a:t>
            </a:fld>
            <a:endParaRPr lang="en-US"/>
          </a:p>
        </p:txBody>
      </p:sp>
      <p:graphicFrame>
        <p:nvGraphicFramePr>
          <p:cNvPr id="6" name="Content Placeholder 2">
            <a:extLst>
              <a:ext uri="{FF2B5EF4-FFF2-40B4-BE49-F238E27FC236}">
                <a16:creationId xmlns:a16="http://schemas.microsoft.com/office/drawing/2014/main" id="{5B1AE8FA-9773-B090-5A8B-F8359EF2353A}"/>
              </a:ext>
            </a:extLst>
          </p:cNvPr>
          <p:cNvGraphicFramePr>
            <a:graphicFrameLocks noGrp="1"/>
          </p:cNvGraphicFramePr>
          <p:nvPr>
            <p:ph idx="1"/>
            <p:extLst>
              <p:ext uri="{D42A27DB-BD31-4B8C-83A1-F6EECF244321}">
                <p14:modId xmlns:p14="http://schemas.microsoft.com/office/powerpoint/2010/main" val="1936881002"/>
              </p:ext>
            </p:extLst>
          </p:nvPr>
        </p:nvGraphicFramePr>
        <p:xfrm>
          <a:off x="609600" y="1197588"/>
          <a:ext cx="10972800" cy="473689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5" name="Group 4">
            <a:extLst>
              <a:ext uri="{FF2B5EF4-FFF2-40B4-BE49-F238E27FC236}">
                <a16:creationId xmlns:a16="http://schemas.microsoft.com/office/drawing/2014/main" id="{6D44769D-4907-9434-7A27-52B317C471E2}"/>
              </a:ext>
            </a:extLst>
          </p:cNvPr>
          <p:cNvGrpSpPr/>
          <p:nvPr/>
        </p:nvGrpSpPr>
        <p:grpSpPr>
          <a:xfrm>
            <a:off x="4588869" y="1490625"/>
            <a:ext cx="7022592" cy="1828771"/>
            <a:chOff x="3950207" y="3360696"/>
            <a:chExt cx="7022592" cy="1221230"/>
          </a:xfrm>
        </p:grpSpPr>
        <p:sp>
          <p:nvSpPr>
            <p:cNvPr id="7" name="Rectangle: Top Corners Rounded 6">
              <a:extLst>
                <a:ext uri="{FF2B5EF4-FFF2-40B4-BE49-F238E27FC236}">
                  <a16:creationId xmlns:a16="http://schemas.microsoft.com/office/drawing/2014/main" id="{AF940E00-977D-FF6C-604F-AFFFBDC71BAB}"/>
                </a:ext>
              </a:extLst>
            </p:cNvPr>
            <p:cNvSpPr/>
            <p:nvPr/>
          </p:nvSpPr>
          <p:spPr>
            <a:xfrm rot="5400000">
              <a:off x="6850888" y="460015"/>
              <a:ext cx="1221230" cy="7022592"/>
            </a:xfrm>
            <a:prstGeom prst="round2SameRect">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a:lstStyle/>
            <a:p>
              <a:endParaRPr lang="en-AU"/>
            </a:p>
          </p:txBody>
        </p:sp>
        <p:sp>
          <p:nvSpPr>
            <p:cNvPr id="8" name="Rectangle: Top Corners Rounded 4">
              <a:extLst>
                <a:ext uri="{FF2B5EF4-FFF2-40B4-BE49-F238E27FC236}">
                  <a16:creationId xmlns:a16="http://schemas.microsoft.com/office/drawing/2014/main" id="{0407164D-187C-04BB-6F16-D0E3A41441BB}"/>
                </a:ext>
              </a:extLst>
            </p:cNvPr>
            <p:cNvSpPr txBox="1"/>
            <p:nvPr/>
          </p:nvSpPr>
          <p:spPr>
            <a:xfrm>
              <a:off x="3950207" y="3420312"/>
              <a:ext cx="6962976" cy="110199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3340" tIns="26670" rIns="53340" bIns="26670" numCol="1" spcCol="127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A legal entity (usually a limited company) that is </a:t>
              </a:r>
              <a:r>
                <a:rPr lang="en-US"/>
                <a:t>created solely for a financial transaction or to fulfil a specific contractual objective. Special purpose vehicles are sometimes used in the structuring of impact bond.</a:t>
              </a:r>
            </a:p>
          </p:txBody>
        </p:sp>
      </p:grpSp>
    </p:spTree>
    <p:extLst>
      <p:ext uri="{BB962C8B-B14F-4D97-AF65-F5344CB8AC3E}">
        <p14:creationId xmlns:p14="http://schemas.microsoft.com/office/powerpoint/2010/main" val="4682079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C7D85B-8A39-3622-82A0-30475FB19FA3}"/>
              </a:ext>
            </a:extLst>
          </p:cNvPr>
          <p:cNvSpPr>
            <a:spLocks noGrp="1"/>
          </p:cNvSpPr>
          <p:nvPr>
            <p:ph type="title"/>
          </p:nvPr>
        </p:nvSpPr>
        <p:spPr/>
        <p:txBody>
          <a:bodyPr/>
          <a:lstStyle/>
          <a:p>
            <a:r>
              <a:rPr lang="en-US" b="1">
                <a:solidFill>
                  <a:srgbClr val="002147"/>
                </a:solidFill>
                <a:latin typeface="Trebuchet MS"/>
                <a:ea typeface="Lato"/>
                <a:cs typeface="Lato"/>
              </a:rPr>
              <a:t>Actors in the SOP</a:t>
            </a:r>
            <a:endParaRPr lang="en-AU" b="1">
              <a:solidFill>
                <a:srgbClr val="002147"/>
              </a:solidFill>
            </a:endParaRPr>
          </a:p>
        </p:txBody>
      </p:sp>
      <p:sp>
        <p:nvSpPr>
          <p:cNvPr id="3" name="Content Placeholder 2">
            <a:extLst>
              <a:ext uri="{FF2B5EF4-FFF2-40B4-BE49-F238E27FC236}">
                <a16:creationId xmlns:a16="http://schemas.microsoft.com/office/drawing/2014/main" id="{375D32DE-E599-A0EA-3CDD-33396BC718E4}"/>
              </a:ext>
            </a:extLst>
          </p:cNvPr>
          <p:cNvSpPr>
            <a:spLocks noGrp="1"/>
          </p:cNvSpPr>
          <p:nvPr>
            <p:ph idx="1"/>
          </p:nvPr>
        </p:nvSpPr>
        <p:spPr>
          <a:xfrm>
            <a:off x="3149600" y="1197589"/>
            <a:ext cx="8098773" cy="5115530"/>
          </a:xfrm>
        </p:spPr>
        <p:txBody>
          <a:bodyPr>
            <a:normAutofit fontScale="85000" lnSpcReduction="20000"/>
          </a:bodyPr>
          <a:lstStyle/>
          <a:p>
            <a:pPr marL="0" marR="0" lvl="0" indent="0" algn="l" defTabSz="914400" rtl="0" eaLnBrk="1" fontAlgn="auto" latinLnBrk="0" hangingPunct="1">
              <a:lnSpc>
                <a:spcPct val="100000"/>
              </a:lnSpc>
              <a:spcBef>
                <a:spcPts val="0"/>
              </a:spcBef>
              <a:spcAft>
                <a:spcPts val="0"/>
              </a:spcAft>
              <a:buClrTx/>
              <a:buSzTx/>
              <a:buNone/>
              <a:tabLst/>
              <a:defRPr/>
            </a:pPr>
            <a:r>
              <a:rPr lang="en-GB" b="1">
                <a:solidFill>
                  <a:srgbClr val="000000"/>
                </a:solidFill>
                <a:latin typeface="Trebuchet MS" panose="020B0603020202020204" pitchFamily="34" charset="0"/>
                <a:ea typeface="MS Mincho" panose="02020609040205080304" pitchFamily="49" charset="-128"/>
                <a:cs typeface="Times New Roman" panose="02020603050405020304" pitchFamily="18" charset="0"/>
              </a:rPr>
              <a:t>Social Finance: </a:t>
            </a:r>
            <a:r>
              <a:rPr lang="en-GB">
                <a:solidFill>
                  <a:srgbClr val="000000"/>
                </a:solidFill>
                <a:latin typeface="Trebuchet MS" panose="020B0603020202020204" pitchFamily="34" charset="0"/>
                <a:ea typeface="MS Mincho" panose="02020609040205080304" pitchFamily="49" charset="-128"/>
                <a:cs typeface="Times New Roman" panose="02020603050405020304" pitchFamily="18" charset="0"/>
              </a:rPr>
              <a:t>co</a:t>
            </a:r>
            <a:r>
              <a:rPr lang="en-US">
                <a:solidFill>
                  <a:srgbClr val="000000"/>
                </a:solidFill>
                <a:latin typeface="Trebuchet MS" panose="020B0603020202020204" pitchFamily="34" charset="0"/>
                <a:ea typeface="MS Mincho" panose="02020609040205080304" pitchFamily="49" charset="-128"/>
                <a:cs typeface="Times New Roman" panose="02020603050405020304" pitchFamily="18" charset="0"/>
              </a:rPr>
              <a:t>-commissioner, intermediary (manages performance and contract), and special purpose vehicle</a:t>
            </a:r>
          </a:p>
          <a:p>
            <a:pPr marL="0" marR="0" lvl="0" indent="0" algn="l" defTabSz="914400" rtl="0" eaLnBrk="1" fontAlgn="auto" latinLnBrk="0" hangingPunct="1">
              <a:lnSpc>
                <a:spcPct val="100000"/>
              </a:lnSpc>
              <a:spcBef>
                <a:spcPts val="0"/>
              </a:spcBef>
              <a:spcAft>
                <a:spcPts val="0"/>
              </a:spcAft>
              <a:buClrTx/>
              <a:buSzTx/>
              <a:buNone/>
              <a:tabLst/>
              <a:defRPr/>
            </a:pPr>
            <a:endParaRPr lang="en-GB">
              <a:solidFill>
                <a:srgbClr val="000000"/>
              </a:solidFill>
              <a:latin typeface="Trebuchet MS" panose="020B0603020202020204" pitchFamily="34" charset="0"/>
              <a:ea typeface="MS Mincho" panose="02020609040205080304" pitchFamily="49"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None/>
              <a:tabLst/>
              <a:defRPr/>
            </a:pPr>
            <a:r>
              <a:rPr lang="en-GB" sz="3200" b="1">
                <a:solidFill>
                  <a:srgbClr val="000000"/>
                </a:solidFill>
                <a:effectLst/>
                <a:latin typeface="Trebuchet MS" panose="020B0603020202020204" pitchFamily="34" charset="0"/>
                <a:ea typeface="MS Mincho" panose="02020609040205080304" pitchFamily="49" charset="-128"/>
                <a:cs typeface="Times New Roman" panose="02020603050405020304" pitchFamily="18" charset="0"/>
              </a:rPr>
              <a:t>Big Issue Invest</a:t>
            </a:r>
            <a:r>
              <a:rPr lang="en-GB" sz="3200">
                <a:solidFill>
                  <a:srgbClr val="000000"/>
                </a:solidFill>
                <a:effectLst/>
                <a:latin typeface="Trebuchet MS" panose="020B0603020202020204" pitchFamily="34" charset="0"/>
                <a:ea typeface="MS Mincho" panose="02020609040205080304" pitchFamily="49" charset="-128"/>
                <a:cs typeface="Times New Roman" panose="02020603050405020304" pitchFamily="18" charset="0"/>
              </a:rPr>
              <a:t>: investor/investment fund manager </a:t>
            </a:r>
          </a:p>
          <a:p>
            <a:pPr marL="0" marR="0" lvl="0" indent="0" algn="l" defTabSz="914400" rtl="0" eaLnBrk="1" fontAlgn="auto" latinLnBrk="0" hangingPunct="1">
              <a:lnSpc>
                <a:spcPct val="100000"/>
              </a:lnSpc>
              <a:spcBef>
                <a:spcPts val="0"/>
              </a:spcBef>
              <a:spcAft>
                <a:spcPts val="0"/>
              </a:spcAft>
              <a:buClrTx/>
              <a:buSzTx/>
              <a:buNone/>
              <a:tabLst/>
              <a:defRPr/>
            </a:pPr>
            <a:endParaRPr lang="en-GB" sz="3200">
              <a:solidFill>
                <a:srgbClr val="000000"/>
              </a:solidFill>
              <a:effectLst/>
              <a:latin typeface="Trebuchet MS" panose="020B0603020202020204" pitchFamily="34" charset="0"/>
              <a:ea typeface="MS Mincho" panose="02020609040205080304" pitchFamily="49"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None/>
              <a:tabLst/>
              <a:defRPr/>
            </a:pPr>
            <a:r>
              <a:rPr lang="en-GB" b="1">
                <a:solidFill>
                  <a:srgbClr val="000000"/>
                </a:solidFill>
                <a:latin typeface="Trebuchet MS" panose="020B0603020202020204" pitchFamily="34" charset="0"/>
                <a:ea typeface="MS Mincho" panose="02020609040205080304" pitchFamily="49" charset="-128"/>
                <a:cs typeface="Times New Roman" panose="02020603050405020304" pitchFamily="18" charset="0"/>
              </a:rPr>
              <a:t>Providers: </a:t>
            </a:r>
            <a:r>
              <a:rPr lang="en-GB">
                <a:solidFill>
                  <a:srgbClr val="000000"/>
                </a:solidFill>
                <a:latin typeface="Trebuchet MS" panose="020B0603020202020204" pitchFamily="34" charset="0"/>
                <a:ea typeface="MS Mincho" panose="02020609040205080304" pitchFamily="49" charset="-128"/>
                <a:cs typeface="Times New Roman" panose="02020603050405020304" pitchFamily="18" charset="0"/>
              </a:rPr>
              <a:t>deliver IPS service </a:t>
            </a:r>
            <a:r>
              <a:rPr lang="en-US">
                <a:solidFill>
                  <a:srgbClr val="000000"/>
                </a:solidFill>
                <a:latin typeface="Trebuchet MS" panose="020B0603020202020204" pitchFamily="34" charset="0"/>
                <a:ea typeface="MS Mincho" panose="02020609040205080304" pitchFamily="49" charset="-128"/>
                <a:cs typeface="Times New Roman" panose="02020603050405020304" pitchFamily="18" charset="0"/>
              </a:rPr>
              <a:t>(Enable, Working Well Trust, Twining Enterprise, and JET)</a:t>
            </a:r>
          </a:p>
          <a:p>
            <a:pPr marL="0" marR="0" lvl="0" indent="0" algn="l" defTabSz="914400" rtl="0" eaLnBrk="1" fontAlgn="auto" latinLnBrk="0" hangingPunct="1">
              <a:lnSpc>
                <a:spcPct val="100000"/>
              </a:lnSpc>
              <a:spcBef>
                <a:spcPts val="0"/>
              </a:spcBef>
              <a:spcAft>
                <a:spcPts val="0"/>
              </a:spcAft>
              <a:buClrTx/>
              <a:buSzTx/>
              <a:buNone/>
              <a:tabLst/>
              <a:defRPr/>
            </a:pPr>
            <a:endParaRPr lang="en-GB">
              <a:solidFill>
                <a:srgbClr val="000000"/>
              </a:solidFill>
              <a:latin typeface="Trebuchet MS" panose="020B0603020202020204" pitchFamily="34" charset="0"/>
              <a:ea typeface="MS Mincho" panose="02020609040205080304" pitchFamily="49"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None/>
              <a:tabLst/>
              <a:defRPr/>
            </a:pPr>
            <a:r>
              <a:rPr lang="en-GB" b="1">
                <a:solidFill>
                  <a:srgbClr val="000000"/>
                </a:solidFill>
                <a:latin typeface="Trebuchet MS" panose="020B0603020202020204" pitchFamily="34" charset="0"/>
                <a:ea typeface="MS Mincho" panose="02020609040205080304" pitchFamily="49" charset="-128"/>
                <a:cs typeface="Times New Roman" panose="02020603050405020304" pitchFamily="18" charset="0"/>
              </a:rPr>
              <a:t>Local Commissioners: </a:t>
            </a:r>
            <a:r>
              <a:rPr lang="en-US">
                <a:solidFill>
                  <a:srgbClr val="000000"/>
                </a:solidFill>
                <a:latin typeface="Trebuchet MS" panose="020B0603020202020204" pitchFamily="34" charset="0"/>
                <a:ea typeface="MS Mincho" panose="02020609040205080304" pitchFamily="49" charset="-128"/>
                <a:cs typeface="Times New Roman" panose="02020603050405020304" pitchFamily="18" charset="0"/>
              </a:rPr>
              <a:t>providing the majority of outcome payments. </a:t>
            </a:r>
          </a:p>
          <a:p>
            <a:pPr marL="0" marR="0" lvl="0" indent="0" algn="l" defTabSz="914400" rtl="0" eaLnBrk="1" fontAlgn="auto" latinLnBrk="0" hangingPunct="1">
              <a:lnSpc>
                <a:spcPct val="100000"/>
              </a:lnSpc>
              <a:spcBef>
                <a:spcPts val="0"/>
              </a:spcBef>
              <a:spcAft>
                <a:spcPts val="0"/>
              </a:spcAft>
              <a:buClrTx/>
              <a:buSzTx/>
              <a:buNone/>
              <a:tabLst/>
              <a:defRPr/>
            </a:pPr>
            <a:endParaRPr lang="en-GB">
              <a:solidFill>
                <a:srgbClr val="000000"/>
              </a:solidFill>
              <a:latin typeface="Trebuchet MS" panose="020B0603020202020204" pitchFamily="34" charset="0"/>
              <a:ea typeface="MS Mincho" panose="02020609040205080304" pitchFamily="49"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None/>
              <a:tabLst/>
              <a:defRPr/>
            </a:pPr>
            <a:r>
              <a:rPr lang="en-GB" sz="3200" b="1">
                <a:solidFill>
                  <a:srgbClr val="000000"/>
                </a:solidFill>
                <a:effectLst/>
                <a:latin typeface="Trebuchet MS" panose="020B0603020202020204" pitchFamily="34" charset="0"/>
                <a:ea typeface="MS Mincho" panose="02020609040205080304" pitchFamily="49" charset="-128"/>
                <a:cs typeface="Times New Roman" panose="02020603050405020304" pitchFamily="18" charset="0"/>
              </a:rPr>
              <a:t>L</a:t>
            </a:r>
            <a:r>
              <a:rPr lang="en-GB" b="1">
                <a:solidFill>
                  <a:srgbClr val="000000"/>
                </a:solidFill>
                <a:latin typeface="Trebuchet MS" panose="020B0603020202020204" pitchFamily="34" charset="0"/>
                <a:ea typeface="MS Mincho" panose="02020609040205080304" pitchFamily="49" charset="-128"/>
                <a:cs typeface="Times New Roman" panose="02020603050405020304" pitchFamily="18" charset="0"/>
              </a:rPr>
              <a:t>ife Chances Fund: </a:t>
            </a:r>
            <a:r>
              <a:rPr lang="en-US">
                <a:solidFill>
                  <a:srgbClr val="000000"/>
                </a:solidFill>
                <a:latin typeface="Trebuchet MS" panose="020B0603020202020204" pitchFamily="34" charset="0"/>
                <a:ea typeface="MS Mincho" panose="02020609040205080304" pitchFamily="49" charset="-128"/>
                <a:cs typeface="Times New Roman" panose="02020603050405020304" pitchFamily="18" charset="0"/>
              </a:rPr>
              <a:t>providing a minority contribution to outcome payments</a:t>
            </a:r>
            <a:endParaRPr lang="en-GB" sz="3200">
              <a:solidFill>
                <a:srgbClr val="000000"/>
              </a:solidFill>
              <a:effectLst/>
              <a:latin typeface="Trebuchet MS" panose="020B0603020202020204" pitchFamily="34" charset="0"/>
              <a:ea typeface="MS Mincho" panose="02020609040205080304" pitchFamily="49" charset="-128"/>
              <a:cs typeface="Times New Roman" panose="02020603050405020304" pitchFamily="18"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3200">
              <a:solidFill>
                <a:srgbClr val="000000"/>
              </a:solidFill>
              <a:effectLst/>
              <a:latin typeface="Trebuchet MS" panose="020B0603020202020204" pitchFamily="34" charset="0"/>
              <a:ea typeface="MS Mincho" panose="02020609040205080304" pitchFamily="49" charset="-128"/>
              <a:cs typeface="Times New Roman" panose="02020603050405020304" pitchFamily="18" charset="0"/>
            </a:endParaRPr>
          </a:p>
          <a:p>
            <a:endParaRPr lang="en-AU"/>
          </a:p>
        </p:txBody>
      </p:sp>
      <p:sp>
        <p:nvSpPr>
          <p:cNvPr id="4" name="Slide Number Placeholder 3">
            <a:extLst>
              <a:ext uri="{FF2B5EF4-FFF2-40B4-BE49-F238E27FC236}">
                <a16:creationId xmlns:a16="http://schemas.microsoft.com/office/drawing/2014/main" id="{893D1BE3-2F2F-EB8F-3944-A4C16F030263}"/>
              </a:ext>
            </a:extLst>
          </p:cNvPr>
          <p:cNvSpPr>
            <a:spLocks noGrp="1"/>
          </p:cNvSpPr>
          <p:nvPr>
            <p:ph type="sldNum" sz="quarter" idx="12"/>
          </p:nvPr>
        </p:nvSpPr>
        <p:spPr>
          <a:xfrm>
            <a:off x="609606" y="6377909"/>
            <a:ext cx="567313" cy="346566"/>
          </a:xfrm>
        </p:spPr>
        <p:txBody>
          <a:bodyPr/>
          <a:lstStyle/>
          <a:p>
            <a:fld id="{DE1C4AF0-AB82-6346-890A-EF599C777360}" type="slidenum">
              <a:rPr lang="en-US" smtClean="0"/>
              <a:t>12</a:t>
            </a:fld>
            <a:endParaRPr lang="en-US"/>
          </a:p>
        </p:txBody>
      </p:sp>
      <p:pic>
        <p:nvPicPr>
          <p:cNvPr id="8" name="Picture 7">
            <a:extLst>
              <a:ext uri="{FF2B5EF4-FFF2-40B4-BE49-F238E27FC236}">
                <a16:creationId xmlns:a16="http://schemas.microsoft.com/office/drawing/2014/main" id="{899C7E76-408C-252B-3724-7DC42E6A60FB}"/>
              </a:ext>
            </a:extLst>
          </p:cNvPr>
          <p:cNvPicPr>
            <a:picLocks noChangeAspect="1"/>
          </p:cNvPicPr>
          <p:nvPr/>
        </p:nvPicPr>
        <p:blipFill rotWithShape="1">
          <a:blip r:embed="rId2"/>
          <a:srcRect l="13351" t="34983" r="15509" b="35323"/>
          <a:stretch/>
        </p:blipFill>
        <p:spPr>
          <a:xfrm>
            <a:off x="162838" y="1565753"/>
            <a:ext cx="1503939" cy="353099"/>
          </a:xfrm>
          <a:prstGeom prst="rect">
            <a:avLst/>
          </a:prstGeom>
        </p:spPr>
      </p:pic>
      <p:sp>
        <p:nvSpPr>
          <p:cNvPr id="9" name="Rectangle 8">
            <a:extLst>
              <a:ext uri="{FF2B5EF4-FFF2-40B4-BE49-F238E27FC236}">
                <a16:creationId xmlns:a16="http://schemas.microsoft.com/office/drawing/2014/main" id="{E4554BD7-6884-A954-40A5-F80DD916F116}"/>
              </a:ext>
            </a:extLst>
          </p:cNvPr>
          <p:cNvSpPr/>
          <p:nvPr/>
        </p:nvSpPr>
        <p:spPr>
          <a:xfrm>
            <a:off x="237995" y="1202500"/>
            <a:ext cx="2705536" cy="5235878"/>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pic>
        <p:nvPicPr>
          <p:cNvPr id="2054" name="Picture 6" descr="Big Issue Invest | Good Finance">
            <a:extLst>
              <a:ext uri="{FF2B5EF4-FFF2-40B4-BE49-F238E27FC236}">
                <a16:creationId xmlns:a16="http://schemas.microsoft.com/office/drawing/2014/main" id="{57796FE5-2756-778F-EF09-B265BC90308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80535" y="2449185"/>
            <a:ext cx="1306012" cy="707423"/>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C56D7505-EC0D-C4D7-F738-67DBA510E0DA}"/>
              </a:ext>
            </a:extLst>
          </p:cNvPr>
          <p:cNvPicPr>
            <a:picLocks noChangeAspect="1"/>
          </p:cNvPicPr>
          <p:nvPr/>
        </p:nvPicPr>
        <p:blipFill>
          <a:blip r:embed="rId4"/>
          <a:stretch>
            <a:fillRect/>
          </a:stretch>
        </p:blipFill>
        <p:spPr>
          <a:xfrm>
            <a:off x="332821" y="4480966"/>
            <a:ext cx="2599813" cy="704809"/>
          </a:xfrm>
          <a:prstGeom prst="rect">
            <a:avLst/>
          </a:prstGeom>
        </p:spPr>
      </p:pic>
      <p:pic>
        <p:nvPicPr>
          <p:cNvPr id="16" name="Picture 15">
            <a:extLst>
              <a:ext uri="{FF2B5EF4-FFF2-40B4-BE49-F238E27FC236}">
                <a16:creationId xmlns:a16="http://schemas.microsoft.com/office/drawing/2014/main" id="{CF0193D6-FCA5-B6BF-4467-11F817A796F7}"/>
              </a:ext>
            </a:extLst>
          </p:cNvPr>
          <p:cNvPicPr>
            <a:picLocks noChangeAspect="1"/>
          </p:cNvPicPr>
          <p:nvPr/>
        </p:nvPicPr>
        <p:blipFill>
          <a:blip r:embed="rId5"/>
          <a:stretch>
            <a:fillRect/>
          </a:stretch>
        </p:blipFill>
        <p:spPr>
          <a:xfrm>
            <a:off x="305334" y="3432134"/>
            <a:ext cx="2628642" cy="739033"/>
          </a:xfrm>
          <a:prstGeom prst="rect">
            <a:avLst/>
          </a:prstGeom>
        </p:spPr>
      </p:pic>
      <p:pic>
        <p:nvPicPr>
          <p:cNvPr id="17" name="Picture 16">
            <a:extLst>
              <a:ext uri="{FF2B5EF4-FFF2-40B4-BE49-F238E27FC236}">
                <a16:creationId xmlns:a16="http://schemas.microsoft.com/office/drawing/2014/main" id="{D0332509-1233-5842-9B2D-9313F079EC8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50725" y="5491971"/>
            <a:ext cx="982645" cy="712417"/>
          </a:xfrm>
          <a:prstGeom prst="rect">
            <a:avLst/>
          </a:prstGeom>
        </p:spPr>
      </p:pic>
      <p:pic>
        <p:nvPicPr>
          <p:cNvPr id="18" name="Picture 17">
            <a:extLst>
              <a:ext uri="{FF2B5EF4-FFF2-40B4-BE49-F238E27FC236}">
                <a16:creationId xmlns:a16="http://schemas.microsoft.com/office/drawing/2014/main" id="{B2442E7A-B249-8F7B-11AC-703BCB06715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582182" y="1430578"/>
            <a:ext cx="1325684" cy="627585"/>
          </a:xfrm>
          <a:prstGeom prst="rect">
            <a:avLst/>
          </a:prstGeom>
        </p:spPr>
      </p:pic>
      <p:cxnSp>
        <p:nvCxnSpPr>
          <p:cNvPr id="20" name="Straight Connector 19">
            <a:extLst>
              <a:ext uri="{FF2B5EF4-FFF2-40B4-BE49-F238E27FC236}">
                <a16:creationId xmlns:a16="http://schemas.microsoft.com/office/drawing/2014/main" id="{5770A5FA-5A09-A7A9-F41E-37EF263E98B4}"/>
              </a:ext>
            </a:extLst>
          </p:cNvPr>
          <p:cNvCxnSpPr>
            <a:cxnSpLocks/>
          </p:cNvCxnSpPr>
          <p:nvPr/>
        </p:nvCxnSpPr>
        <p:spPr>
          <a:xfrm>
            <a:off x="275571" y="1202499"/>
            <a:ext cx="11022906"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9F423E4D-D6FC-8127-8998-31AC7F5FFEEA}"/>
              </a:ext>
            </a:extLst>
          </p:cNvPr>
          <p:cNvCxnSpPr>
            <a:cxnSpLocks/>
          </p:cNvCxnSpPr>
          <p:nvPr/>
        </p:nvCxnSpPr>
        <p:spPr>
          <a:xfrm>
            <a:off x="250521" y="3271379"/>
            <a:ext cx="10997852"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E564C020-1F07-FD23-1090-1CCFF2115991}"/>
              </a:ext>
            </a:extLst>
          </p:cNvPr>
          <p:cNvCxnSpPr>
            <a:cxnSpLocks/>
          </p:cNvCxnSpPr>
          <p:nvPr/>
        </p:nvCxnSpPr>
        <p:spPr>
          <a:xfrm>
            <a:off x="225469" y="4413333"/>
            <a:ext cx="11073008"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6488B064-7730-FDFF-12DF-782D153BD10B}"/>
              </a:ext>
            </a:extLst>
          </p:cNvPr>
          <p:cNvCxnSpPr>
            <a:cxnSpLocks/>
          </p:cNvCxnSpPr>
          <p:nvPr/>
        </p:nvCxnSpPr>
        <p:spPr>
          <a:xfrm>
            <a:off x="250521" y="2369507"/>
            <a:ext cx="10997852"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FDCDF060-36FC-7251-BD04-1C7B29F6DFA2}"/>
              </a:ext>
            </a:extLst>
          </p:cNvPr>
          <p:cNvCxnSpPr>
            <a:cxnSpLocks/>
          </p:cNvCxnSpPr>
          <p:nvPr/>
        </p:nvCxnSpPr>
        <p:spPr>
          <a:xfrm>
            <a:off x="225468" y="5377835"/>
            <a:ext cx="10997853"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99AD315C-5068-073F-4B0F-09430FEDA4F8}"/>
              </a:ext>
            </a:extLst>
          </p:cNvPr>
          <p:cNvCxnSpPr>
            <a:cxnSpLocks/>
          </p:cNvCxnSpPr>
          <p:nvPr/>
        </p:nvCxnSpPr>
        <p:spPr>
          <a:xfrm>
            <a:off x="240082" y="6444633"/>
            <a:ext cx="11045869"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41" name="Straight Connector 40">
            <a:extLst>
              <a:ext uri="{FF2B5EF4-FFF2-40B4-BE49-F238E27FC236}">
                <a16:creationId xmlns:a16="http://schemas.microsoft.com/office/drawing/2014/main" id="{EDADC605-A406-50D5-407E-D3FD312976E2}"/>
              </a:ext>
            </a:extLst>
          </p:cNvPr>
          <p:cNvCxnSpPr>
            <a:cxnSpLocks/>
          </p:cNvCxnSpPr>
          <p:nvPr/>
        </p:nvCxnSpPr>
        <p:spPr>
          <a:xfrm>
            <a:off x="11275511" y="1215025"/>
            <a:ext cx="0" cy="5198301"/>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150693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DCB562-F1E3-E88F-7C63-7DD5C893EBDD}"/>
              </a:ext>
            </a:extLst>
          </p:cNvPr>
          <p:cNvSpPr>
            <a:spLocks noGrp="1"/>
          </p:cNvSpPr>
          <p:nvPr>
            <p:ph type="title"/>
          </p:nvPr>
        </p:nvSpPr>
        <p:spPr/>
        <p:txBody>
          <a:bodyPr/>
          <a:lstStyle/>
          <a:p>
            <a:r>
              <a:rPr lang="en-US">
                <a:latin typeface="Trebuchet MS"/>
                <a:ea typeface="Lato"/>
                <a:cs typeface="Lato"/>
              </a:rPr>
              <a:t>MHEP SOP Design</a:t>
            </a:r>
            <a:endParaRPr lang="en-AU">
              <a:latin typeface="Trebuchet MS"/>
              <a:ea typeface="Lato"/>
              <a:cs typeface="Lato"/>
            </a:endParaRPr>
          </a:p>
        </p:txBody>
      </p:sp>
      <p:sp>
        <p:nvSpPr>
          <p:cNvPr id="3" name="Content Placeholder 2">
            <a:extLst>
              <a:ext uri="{FF2B5EF4-FFF2-40B4-BE49-F238E27FC236}">
                <a16:creationId xmlns:a16="http://schemas.microsoft.com/office/drawing/2014/main" id="{40F387E4-E852-EBD2-DAA1-08FC84175F55}"/>
              </a:ext>
            </a:extLst>
          </p:cNvPr>
          <p:cNvSpPr>
            <a:spLocks noGrp="1"/>
          </p:cNvSpPr>
          <p:nvPr>
            <p:ph idx="1"/>
          </p:nvPr>
        </p:nvSpPr>
        <p:spPr/>
        <p:txBody>
          <a:bodyPr vert="horz" lIns="91440" tIns="45720" rIns="91440" bIns="45720" rtlCol="0" anchor="t">
            <a:normAutofit/>
          </a:bodyPr>
          <a:lstStyle/>
          <a:p>
            <a:pPr marL="0" indent="0" algn="l">
              <a:buNone/>
            </a:pPr>
            <a:r>
              <a:rPr lang="en-US" b="0" i="0">
                <a:solidFill>
                  <a:srgbClr val="0B0C0C"/>
                </a:solidFill>
                <a:effectLst/>
                <a:latin typeface="GDS Transport"/>
                <a:ea typeface="Lato"/>
                <a:cs typeface="Lato"/>
              </a:rPr>
              <a:t>All 5 of the </a:t>
            </a:r>
            <a:r>
              <a:rPr lang="en-US">
                <a:solidFill>
                  <a:srgbClr val="0B0C0C"/>
                </a:solidFill>
                <a:latin typeface="GDS Transport"/>
                <a:ea typeface="Lato"/>
                <a:cs typeface="Lato"/>
              </a:rPr>
              <a:t>SOPs</a:t>
            </a:r>
            <a:r>
              <a:rPr lang="en-US" b="0" i="0">
                <a:solidFill>
                  <a:srgbClr val="0B0C0C"/>
                </a:solidFill>
                <a:effectLst/>
                <a:latin typeface="GDS Transport"/>
                <a:ea typeface="Lato"/>
                <a:cs typeface="Lato"/>
              </a:rPr>
              <a:t> in MHEP are contingent on the achievement of 3 pre-specified, measurable outcomes:</a:t>
            </a:r>
            <a:endParaRPr lang="en-US" b="1" i="0">
              <a:solidFill>
                <a:srgbClr val="0B0C0C"/>
              </a:solidFill>
              <a:effectLst/>
              <a:latin typeface="GDS Transport"/>
              <a:ea typeface="Lato"/>
              <a:cs typeface="Lato"/>
            </a:endParaRPr>
          </a:p>
          <a:p>
            <a:pPr marL="514350" indent="-514350" algn="l">
              <a:buFont typeface="+mj-lt"/>
              <a:buAutoNum type="arabicPeriod"/>
            </a:pPr>
            <a:r>
              <a:rPr lang="en-US" b="1" i="0">
                <a:solidFill>
                  <a:srgbClr val="0B0C0C"/>
                </a:solidFill>
                <a:effectLst/>
                <a:latin typeface="GDS Transport"/>
              </a:rPr>
              <a:t>Engagement:</a:t>
            </a:r>
            <a:r>
              <a:rPr lang="en-US" b="0" i="0">
                <a:solidFill>
                  <a:srgbClr val="0B0C0C"/>
                </a:solidFill>
                <a:effectLst/>
                <a:latin typeface="GDS Transport"/>
              </a:rPr>
              <a:t> individual engages with the IPS </a:t>
            </a:r>
            <a:r>
              <a:rPr lang="en-US" b="0" i="0" err="1">
                <a:solidFill>
                  <a:srgbClr val="0B0C0C"/>
                </a:solidFill>
                <a:effectLst/>
                <a:latin typeface="GDS Transport"/>
              </a:rPr>
              <a:t>programme</a:t>
            </a:r>
            <a:r>
              <a:rPr lang="en-US" b="0" i="0">
                <a:solidFill>
                  <a:srgbClr val="0B0C0C"/>
                </a:solidFill>
                <a:effectLst/>
                <a:latin typeface="GDS Transport"/>
              </a:rPr>
              <a:t> and completes the vocational profile.</a:t>
            </a:r>
          </a:p>
          <a:p>
            <a:pPr marL="514350" indent="-514350" algn="l">
              <a:buFont typeface="+mj-lt"/>
              <a:buAutoNum type="arabicPeriod"/>
            </a:pPr>
            <a:r>
              <a:rPr lang="en-US" b="1" i="0">
                <a:solidFill>
                  <a:srgbClr val="0B0C0C"/>
                </a:solidFill>
                <a:effectLst/>
                <a:latin typeface="GDS Transport"/>
                <a:ea typeface="Lato"/>
                <a:cs typeface="Lato"/>
              </a:rPr>
              <a:t>Job start:</a:t>
            </a:r>
            <a:r>
              <a:rPr lang="en-US" b="0" i="0">
                <a:solidFill>
                  <a:srgbClr val="0B0C0C"/>
                </a:solidFill>
                <a:effectLst/>
                <a:latin typeface="GDS Transport"/>
                <a:ea typeface="Lato"/>
                <a:cs typeface="Lato"/>
              </a:rPr>
              <a:t> individual spends one full day (or 4 hours for part-time work) in paid competitive employment.</a:t>
            </a:r>
          </a:p>
          <a:p>
            <a:pPr marL="514350" indent="-514350" algn="l">
              <a:buFont typeface="+mj-lt"/>
              <a:buAutoNum type="arabicPeriod"/>
            </a:pPr>
            <a:r>
              <a:rPr lang="en-US" b="1" i="0">
                <a:solidFill>
                  <a:srgbClr val="0B0C0C"/>
                </a:solidFill>
                <a:effectLst/>
                <a:latin typeface="GDS Transport"/>
              </a:rPr>
              <a:t>Job sustainment:</a:t>
            </a:r>
            <a:r>
              <a:rPr lang="en-US" b="0" i="0">
                <a:solidFill>
                  <a:srgbClr val="0B0C0C"/>
                </a:solidFill>
                <a:effectLst/>
                <a:latin typeface="GDS Transport"/>
              </a:rPr>
              <a:t> individual sustains paid competitive employment for at least 13 weeks.</a:t>
            </a:r>
          </a:p>
          <a:p>
            <a:pPr marL="456565" indent="-456565"/>
            <a:endParaRPr lang="en-AU"/>
          </a:p>
        </p:txBody>
      </p:sp>
      <p:sp>
        <p:nvSpPr>
          <p:cNvPr id="4" name="Slide Number Placeholder 3">
            <a:extLst>
              <a:ext uri="{FF2B5EF4-FFF2-40B4-BE49-F238E27FC236}">
                <a16:creationId xmlns:a16="http://schemas.microsoft.com/office/drawing/2014/main" id="{4AB7B495-E6B9-1DEF-71AB-CEA43C9E276B}"/>
              </a:ext>
            </a:extLst>
          </p:cNvPr>
          <p:cNvSpPr>
            <a:spLocks noGrp="1"/>
          </p:cNvSpPr>
          <p:nvPr>
            <p:ph type="sldNum" sz="quarter" idx="12"/>
          </p:nvPr>
        </p:nvSpPr>
        <p:spPr/>
        <p:txBody>
          <a:bodyPr/>
          <a:lstStyle/>
          <a:p>
            <a:fld id="{DE1C4AF0-AB82-6346-890A-EF599C777360}" type="slidenum">
              <a:rPr lang="en-US" smtClean="0"/>
              <a:t>13</a:t>
            </a:fld>
            <a:endParaRPr lang="en-US"/>
          </a:p>
        </p:txBody>
      </p:sp>
    </p:spTree>
    <p:extLst>
      <p:ext uri="{BB962C8B-B14F-4D97-AF65-F5344CB8AC3E}">
        <p14:creationId xmlns:p14="http://schemas.microsoft.com/office/powerpoint/2010/main" val="16877864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7A721C5-2464-E8D9-043C-4B8EC30DC154}"/>
              </a:ext>
            </a:extLst>
          </p:cNvPr>
          <p:cNvSpPr>
            <a:spLocks noGrp="1"/>
          </p:cNvSpPr>
          <p:nvPr>
            <p:ph type="sldNum" sz="quarter" idx="12"/>
          </p:nvPr>
        </p:nvSpPr>
        <p:spPr>
          <a:xfrm>
            <a:off x="609606" y="6377908"/>
            <a:ext cx="590711" cy="365125"/>
          </a:xfrm>
        </p:spPr>
        <p:txBody>
          <a:bodyPr anchor="ctr">
            <a:normAutofit/>
          </a:bodyPr>
          <a:lstStyle/>
          <a:p>
            <a:pPr>
              <a:spcAft>
                <a:spcPts val="600"/>
              </a:spcAft>
            </a:pPr>
            <a:fld id="{DE1C4AF0-AB82-6346-890A-EF599C777360}" type="slidenum">
              <a:rPr lang="en-US" smtClean="0"/>
              <a:pPr>
                <a:spcAft>
                  <a:spcPts val="600"/>
                </a:spcAft>
              </a:pPr>
              <a:t>14</a:t>
            </a:fld>
            <a:endParaRPr lang="en-US"/>
          </a:p>
        </p:txBody>
      </p:sp>
      <p:sp>
        <p:nvSpPr>
          <p:cNvPr id="6" name="Title 5">
            <a:extLst>
              <a:ext uri="{FF2B5EF4-FFF2-40B4-BE49-F238E27FC236}">
                <a16:creationId xmlns:a16="http://schemas.microsoft.com/office/drawing/2014/main" id="{598916CB-1846-B6C8-A629-E3E2F2AA76BD}"/>
              </a:ext>
            </a:extLst>
          </p:cNvPr>
          <p:cNvSpPr>
            <a:spLocks noGrp="1"/>
          </p:cNvSpPr>
          <p:nvPr>
            <p:ph type="title"/>
          </p:nvPr>
        </p:nvSpPr>
        <p:spPr/>
        <p:txBody>
          <a:bodyPr/>
          <a:lstStyle/>
          <a:p>
            <a:endParaRPr lang="en-AU"/>
          </a:p>
        </p:txBody>
      </p:sp>
      <p:sp>
        <p:nvSpPr>
          <p:cNvPr id="12" name="Title 6">
            <a:extLst>
              <a:ext uri="{FF2B5EF4-FFF2-40B4-BE49-F238E27FC236}">
                <a16:creationId xmlns:a16="http://schemas.microsoft.com/office/drawing/2014/main" id="{B48DDE67-932C-1ED7-AD70-817B3CA3CB22}"/>
              </a:ext>
            </a:extLst>
          </p:cNvPr>
          <p:cNvSpPr txBox="1">
            <a:spLocks/>
          </p:cNvSpPr>
          <p:nvPr/>
        </p:nvSpPr>
        <p:spPr>
          <a:xfrm>
            <a:off x="4328169" y="2286319"/>
            <a:ext cx="6891729" cy="845016"/>
          </a:xfrm>
          <a:prstGeom prst="rect">
            <a:avLst/>
          </a:prstGeom>
        </p:spPr>
        <p:txBody>
          <a:bodyPr vert="horz" lIns="91440" tIns="45720" rIns="91440" bIns="45720" rtlCol="0" anchor="ctr">
            <a:normAutofit/>
          </a:bodyPr>
          <a:lstStyle>
            <a:lvl1pPr algn="l" defTabSz="609570" rtl="0" eaLnBrk="1" latinLnBrk="0" hangingPunct="1">
              <a:spcBef>
                <a:spcPct val="0"/>
              </a:spcBef>
              <a:buNone/>
              <a:defRPr sz="4000" kern="1200">
                <a:solidFill>
                  <a:schemeClr val="tx1"/>
                </a:solidFill>
                <a:latin typeface="Trebuchet MS" panose="020B0703020202090204" pitchFamily="34" charset="0"/>
                <a:ea typeface="Lato" charset="0"/>
                <a:cs typeface="Lato" charset="0"/>
              </a:defRPr>
            </a:lvl1pPr>
          </a:lstStyle>
          <a:p>
            <a:endParaRPr lang="en-AU"/>
          </a:p>
        </p:txBody>
      </p:sp>
      <p:pic>
        <p:nvPicPr>
          <p:cNvPr id="14" name="Video 13" title="Searching magnifying glass">
            <a:hlinkClick r:id="" action="ppaction://media"/>
            <a:extLst>
              <a:ext uri="{FF2B5EF4-FFF2-40B4-BE49-F238E27FC236}">
                <a16:creationId xmlns:a16="http://schemas.microsoft.com/office/drawing/2014/main" id="{172DD7FE-05FB-8A9A-ED80-BE57E485C432}"/>
              </a:ext>
            </a:extLst>
          </p:cNvPr>
          <p:cNvPicPr>
            <a:picLocks noChangeAspect="1"/>
          </p:cNvPicPr>
          <p:nvPr>
            <a:videoFile r:link="rId2"/>
            <p:extLst>
              <p:ext uri="{DAA4B4D4-6D71-4841-9C94-3DE7FCFB9230}">
                <p14:media xmlns:p14="http://schemas.microsoft.com/office/powerpoint/2010/main" r:embed="rId1"/>
              </p:ext>
            </p:extLst>
          </p:nvPr>
        </p:nvPicPr>
        <p:blipFill>
          <a:blip r:embed="rId4">
            <a:duotone>
              <a:schemeClr val="accent2">
                <a:shade val="45000"/>
                <a:satMod val="135000"/>
              </a:schemeClr>
              <a:prstClr val="white"/>
            </a:duotone>
          </a:blip>
          <a:stretch>
            <a:fillRect/>
          </a:stretch>
        </p:blipFill>
        <p:spPr>
          <a:xfrm>
            <a:off x="0" y="-33020"/>
            <a:ext cx="12192000" cy="6891020"/>
          </a:xfrm>
          <a:prstGeom prst="rect">
            <a:avLst/>
          </a:prstGeom>
        </p:spPr>
      </p:pic>
      <p:sp>
        <p:nvSpPr>
          <p:cNvPr id="15" name="Rectangle 14">
            <a:extLst>
              <a:ext uri="{FF2B5EF4-FFF2-40B4-BE49-F238E27FC236}">
                <a16:creationId xmlns:a16="http://schemas.microsoft.com/office/drawing/2014/main" id="{BC93FA53-86DA-CB5A-AF9E-56FF3D64C937}"/>
              </a:ext>
            </a:extLst>
          </p:cNvPr>
          <p:cNvSpPr/>
          <p:nvPr/>
        </p:nvSpPr>
        <p:spPr>
          <a:xfrm>
            <a:off x="6511830" y="2296774"/>
            <a:ext cx="4958810" cy="1569660"/>
          </a:xfrm>
          <a:prstGeom prst="rect">
            <a:avLst/>
          </a:prstGeom>
          <a:noFill/>
        </p:spPr>
        <p:txBody>
          <a:bodyPr wrap="square" lIns="91440" tIns="45720" rIns="91440" bIns="45720">
            <a:spAutoFit/>
          </a:bodyPr>
          <a:lstStyle/>
          <a:p>
            <a:pPr algn="ctr"/>
            <a:r>
              <a:rPr lang="en-US" sz="9600" b="0" cap="none" spc="0">
                <a:ln w="0"/>
                <a:solidFill>
                  <a:schemeClr val="accent1"/>
                </a:solidFill>
                <a:effectLst>
                  <a:outerShdw blurRad="38100" dist="19050" dir="2700000" algn="tl" rotWithShape="0">
                    <a:schemeClr val="dk1">
                      <a:alpha val="40000"/>
                    </a:schemeClr>
                  </a:outerShdw>
                </a:effectLst>
              </a:rPr>
              <a:t>Methods</a:t>
            </a:r>
            <a:endParaRPr lang="en-US" sz="5400" b="0" cap="none" spc="0">
              <a:ln w="0"/>
              <a:solidFill>
                <a:schemeClr val="accent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1785660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0026" fill="hold"/>
                                        <p:tgtEl>
                                          <p:spTgt spid="1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mute="1">
                <p:cTn id="7" repeatCount="indefinite" fill="hold" display="0">
                  <p:stCondLst>
                    <p:cond delay="indefinite"/>
                  </p:stCondLst>
                </p:cTn>
                <p:tgtEl>
                  <p:spTgt spid="14"/>
                </p:tgtEl>
              </p:cMediaNode>
            </p:video>
            <p:seq concurrent="1" nextAc="seek">
              <p:cTn id="8" restart="whenNotActive" fill="hold" evtFilter="cancelBubble" nodeType="interactiveSeq">
                <p:stCondLst>
                  <p:cond evt="onClick" delay="0">
                    <p:tgtEl>
                      <p:spTgt spid="1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4"/>
                                        </p:tgtEl>
                                      </p:cBhvr>
                                    </p:cmd>
                                  </p:childTnLst>
                                </p:cTn>
                              </p:par>
                            </p:childTnLst>
                          </p:cTn>
                        </p:par>
                      </p:childTnLst>
                    </p:cTn>
                  </p:par>
                </p:childTnLst>
              </p:cTn>
              <p:nextCondLst>
                <p:cond evt="onClick" delay="0">
                  <p:tgtEl>
                    <p:spTgt spid="14"/>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8">
            <a:extLst>
              <a:ext uri="{FF2B5EF4-FFF2-40B4-BE49-F238E27FC236}">
                <a16:creationId xmlns:a16="http://schemas.microsoft.com/office/drawing/2014/main" id="{B9B38926-CFD0-4D40-83E7-D50D2250A2A0}"/>
              </a:ext>
            </a:extLst>
          </p:cNvPr>
          <p:cNvSpPr txBox="1">
            <a:spLocks/>
          </p:cNvSpPr>
          <p:nvPr/>
        </p:nvSpPr>
        <p:spPr>
          <a:xfrm>
            <a:off x="253409" y="296067"/>
            <a:ext cx="7070558"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4000" b="1">
                <a:solidFill>
                  <a:srgbClr val="002147"/>
                </a:solidFill>
                <a:latin typeface="Trebuchet MS" panose="020B0703020202090204" pitchFamily="34" charset="0"/>
              </a:rPr>
              <a:t>Research purpose: recap</a:t>
            </a:r>
          </a:p>
        </p:txBody>
      </p:sp>
      <p:sp>
        <p:nvSpPr>
          <p:cNvPr id="2" name="Rectangle 1">
            <a:extLst>
              <a:ext uri="{FF2B5EF4-FFF2-40B4-BE49-F238E27FC236}">
                <a16:creationId xmlns:a16="http://schemas.microsoft.com/office/drawing/2014/main" id="{9BE9D2B5-0D4D-564B-9814-8CFA4FD05A47}"/>
              </a:ext>
            </a:extLst>
          </p:cNvPr>
          <p:cNvSpPr/>
          <p:nvPr/>
        </p:nvSpPr>
        <p:spPr>
          <a:xfrm>
            <a:off x="379141" y="1828804"/>
            <a:ext cx="11529324" cy="4549694"/>
          </a:xfrm>
          <a:prstGeom prst="rect">
            <a:avLst/>
          </a:prstGeom>
          <a:noFill/>
        </p:spPr>
        <p:style>
          <a:lnRef idx="2">
            <a:schemeClr val="accent6"/>
          </a:lnRef>
          <a:fillRef idx="1">
            <a:schemeClr val="lt1"/>
          </a:fillRef>
          <a:effectRef idx="0">
            <a:schemeClr val="accent6"/>
          </a:effectRef>
          <a:fontRef idx="minor">
            <a:schemeClr val="dk1"/>
          </a:fontRef>
        </p:style>
        <p:txBody>
          <a:bodyPr lIns="91440" tIns="45720" rIns="91440" bIns="45720" rtlCol="0" anchor="ctr"/>
          <a:lstStyle/>
          <a:p>
            <a:r>
              <a:rPr lang="en-GB" sz="2400" i="1">
                <a:latin typeface="Trebuchet MS"/>
                <a:ea typeface="Lato"/>
                <a:cs typeface="Lato"/>
              </a:rPr>
              <a:t>Q: Did the MHEP Social Outcomes Partnerships – specifically the outcomes contracts and/or performance management function – make a difference to the social outcomes achieved, compared to alternative commissioning approaches?</a:t>
            </a:r>
          </a:p>
          <a:p>
            <a:endParaRPr lang="en-GB" sz="2400">
              <a:latin typeface="Trebuchet MS" panose="020B0703020202090204" pitchFamily="34" charset="0"/>
              <a:ea typeface="Lato" panose="020F0502020204030203" pitchFamily="34" charset="0"/>
              <a:cs typeface="Lato" panose="020F0502020204030203" pitchFamily="34" charset="0"/>
            </a:endParaRPr>
          </a:p>
          <a:p>
            <a:r>
              <a:rPr lang="en-GB" sz="2400">
                <a:latin typeface="Trebuchet MS"/>
                <a:ea typeface="Lato"/>
                <a:cs typeface="Lato"/>
              </a:rPr>
              <a:t>And, following from this:</a:t>
            </a:r>
          </a:p>
          <a:p>
            <a:r>
              <a:rPr lang="en-GB" sz="2400" i="1">
                <a:latin typeface="Trebuchet MS"/>
                <a:ea typeface="Lato"/>
                <a:cs typeface="Lato"/>
              </a:rPr>
              <a:t>Through </a:t>
            </a:r>
            <a:r>
              <a:rPr lang="en-GB" sz="2400" b="1" i="1">
                <a:latin typeface="Trebuchet MS"/>
                <a:ea typeface="Lato"/>
                <a:cs typeface="Lato"/>
              </a:rPr>
              <a:t>what mechanisms </a:t>
            </a:r>
            <a:r>
              <a:rPr lang="en-GB" sz="2400" i="1">
                <a:latin typeface="Trebuchet MS"/>
                <a:ea typeface="Lato"/>
                <a:cs typeface="Lato"/>
              </a:rPr>
              <a:t>does a SOP-based IPS service contribute to any evidenced impacts? </a:t>
            </a:r>
          </a:p>
          <a:p>
            <a:endParaRPr lang="en-GB" sz="2400" i="1">
              <a:latin typeface="Trebuchet MS"/>
              <a:ea typeface="Lato"/>
              <a:cs typeface="Lato"/>
            </a:endParaRPr>
          </a:p>
          <a:p>
            <a:endParaRPr lang="en-GB" sz="2400" i="1">
              <a:latin typeface="Trebuchet MS" panose="020B0703020202090204" pitchFamily="34" charset="0"/>
              <a:ea typeface="Lato" panose="020F0502020204030203" pitchFamily="34" charset="0"/>
              <a:cs typeface="Lato" panose="020F0502020204030203" pitchFamily="34" charset="0"/>
            </a:endParaRPr>
          </a:p>
          <a:p>
            <a:r>
              <a:rPr lang="en-GB">
                <a:latin typeface="Trebuchet MS"/>
                <a:ea typeface="Lato"/>
                <a:cs typeface="Lato"/>
              </a:rPr>
              <a:t>- Mixed methods approach</a:t>
            </a:r>
          </a:p>
          <a:p>
            <a:r>
              <a:rPr lang="en-GB">
                <a:latin typeface="Trebuchet MS"/>
                <a:ea typeface="Lato"/>
                <a:cs typeface="Lato"/>
              </a:rPr>
              <a:t>- Longitudinal study: Multiple iterative phases of qualitative &amp; quantitative research</a:t>
            </a:r>
          </a:p>
          <a:p>
            <a:endParaRPr lang="en-GB" sz="2000">
              <a:latin typeface="Trebuchet MS" panose="020B0703020202090204"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32838031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7D6EC8-85F7-2E4F-9EEB-D70E99489E0E}"/>
              </a:ext>
            </a:extLst>
          </p:cNvPr>
          <p:cNvSpPr>
            <a:spLocks noGrp="1"/>
          </p:cNvSpPr>
          <p:nvPr>
            <p:ph type="title"/>
          </p:nvPr>
        </p:nvSpPr>
        <p:spPr>
          <a:xfrm>
            <a:off x="303167" y="178435"/>
            <a:ext cx="7475496" cy="1292237"/>
          </a:xfrm>
        </p:spPr>
        <p:txBody>
          <a:bodyPr>
            <a:noAutofit/>
          </a:bodyPr>
          <a:lstStyle/>
          <a:p>
            <a:r>
              <a:rPr lang="en-US" b="1">
                <a:solidFill>
                  <a:srgbClr val="002060"/>
                </a:solidFill>
                <a:latin typeface="Trebuchet MS"/>
                <a:ea typeface="Lato"/>
                <a:cs typeface="Lato"/>
              </a:rPr>
              <a:t>MHEP evaluation</a:t>
            </a:r>
            <a:endParaRPr lang="en-US" b="1">
              <a:solidFill>
                <a:srgbClr val="002060"/>
              </a:solidFill>
            </a:endParaRPr>
          </a:p>
        </p:txBody>
      </p:sp>
      <p:sp>
        <p:nvSpPr>
          <p:cNvPr id="4" name="Slide Number Placeholder 3">
            <a:extLst>
              <a:ext uri="{FF2B5EF4-FFF2-40B4-BE49-F238E27FC236}">
                <a16:creationId xmlns:a16="http://schemas.microsoft.com/office/drawing/2014/main" id="{0BFCB5C1-5013-4641-8058-184351158C97}"/>
              </a:ext>
            </a:extLst>
          </p:cNvPr>
          <p:cNvSpPr>
            <a:spLocks noGrp="1"/>
          </p:cNvSpPr>
          <p:nvPr>
            <p:ph type="sldNum" sz="quarter" idx="12"/>
          </p:nvPr>
        </p:nvSpPr>
        <p:spPr>
          <a:xfrm>
            <a:off x="609607" y="6377909"/>
            <a:ext cx="549204" cy="301656"/>
          </a:xfrm>
        </p:spPr>
        <p:txBody>
          <a:bodyPr/>
          <a:lstStyle/>
          <a:p>
            <a:fld id="{DE1C4AF0-AB82-6346-890A-EF599C777360}" type="slidenum">
              <a:rPr lang="en-US" sz="1400" smtClean="0"/>
              <a:t>16</a:t>
            </a:fld>
            <a:endParaRPr lang="en-US" sz="1400"/>
          </a:p>
        </p:txBody>
      </p:sp>
      <p:graphicFrame>
        <p:nvGraphicFramePr>
          <p:cNvPr id="5" name="Diagram 4">
            <a:extLst>
              <a:ext uri="{FF2B5EF4-FFF2-40B4-BE49-F238E27FC236}">
                <a16:creationId xmlns:a16="http://schemas.microsoft.com/office/drawing/2014/main" id="{7224BDF2-B003-B6C0-8F87-08718127B53E}"/>
              </a:ext>
            </a:extLst>
          </p:cNvPr>
          <p:cNvGraphicFramePr/>
          <p:nvPr/>
        </p:nvGraphicFramePr>
        <p:xfrm>
          <a:off x="555815" y="1089764"/>
          <a:ext cx="11333018" cy="63224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ectangle 2">
            <a:extLst>
              <a:ext uri="{FF2B5EF4-FFF2-40B4-BE49-F238E27FC236}">
                <a16:creationId xmlns:a16="http://schemas.microsoft.com/office/drawing/2014/main" id="{063CEAA3-3ABD-F7A4-9B0E-078365B08E48}"/>
              </a:ext>
            </a:extLst>
          </p:cNvPr>
          <p:cNvSpPr/>
          <p:nvPr/>
        </p:nvSpPr>
        <p:spPr>
          <a:xfrm>
            <a:off x="5093159" y="2765216"/>
            <a:ext cx="2867890" cy="3048000"/>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GB">
                <a:solidFill>
                  <a:schemeClr val="tx1"/>
                </a:solidFill>
              </a:rPr>
              <a:t>Phase 2</a:t>
            </a:r>
          </a:p>
          <a:p>
            <a:pPr lvl="0" algn="ctr"/>
            <a:r>
              <a:rPr lang="en-GB" b="1">
                <a:solidFill>
                  <a:schemeClr val="tx1"/>
                </a:solidFill>
              </a:rPr>
              <a:t>Identify the counterfactual data; </a:t>
            </a:r>
            <a:r>
              <a:rPr lang="en-GB">
                <a:solidFill>
                  <a:schemeClr val="tx1"/>
                </a:solidFill>
              </a:rPr>
              <a:t>contextualise IPS commissioning space; develop and analyse wider implementation metrics</a:t>
            </a:r>
          </a:p>
        </p:txBody>
      </p:sp>
      <p:sp>
        <p:nvSpPr>
          <p:cNvPr id="7" name="Graphic 5" descr="Tick with solid fill">
            <a:extLst>
              <a:ext uri="{FF2B5EF4-FFF2-40B4-BE49-F238E27FC236}">
                <a16:creationId xmlns:a16="http://schemas.microsoft.com/office/drawing/2014/main" id="{22BE05F7-CF9D-5C9E-DF73-2CB04FE5DE00}"/>
              </a:ext>
            </a:extLst>
          </p:cNvPr>
          <p:cNvSpPr/>
          <p:nvPr/>
        </p:nvSpPr>
        <p:spPr>
          <a:xfrm>
            <a:off x="1826755" y="2102465"/>
            <a:ext cx="880109" cy="618172"/>
          </a:xfrm>
          <a:custGeom>
            <a:avLst/>
            <a:gdLst>
              <a:gd name="connsiteX0" fmla="*/ 802958 w 880109"/>
              <a:gd name="connsiteY0" fmla="*/ 0 h 618172"/>
              <a:gd name="connsiteX1" fmla="*/ 315278 w 880109"/>
              <a:gd name="connsiteY1" fmla="*/ 461010 h 618172"/>
              <a:gd name="connsiteX2" fmla="*/ 80963 w 880109"/>
              <a:gd name="connsiteY2" fmla="*/ 220980 h 618172"/>
              <a:gd name="connsiteX3" fmla="*/ 0 w 880109"/>
              <a:gd name="connsiteY3" fmla="*/ 298132 h 618172"/>
              <a:gd name="connsiteX4" fmla="*/ 311468 w 880109"/>
              <a:gd name="connsiteY4" fmla="*/ 618173 h 618172"/>
              <a:gd name="connsiteX5" fmla="*/ 393383 w 880109"/>
              <a:gd name="connsiteY5" fmla="*/ 541973 h 618172"/>
              <a:gd name="connsiteX6" fmla="*/ 880110 w 880109"/>
              <a:gd name="connsiteY6" fmla="*/ 80010 h 618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0109" h="618172">
                <a:moveTo>
                  <a:pt x="802958" y="0"/>
                </a:moveTo>
                <a:lnTo>
                  <a:pt x="315278" y="461010"/>
                </a:lnTo>
                <a:lnTo>
                  <a:pt x="80963" y="220980"/>
                </a:lnTo>
                <a:lnTo>
                  <a:pt x="0" y="298132"/>
                </a:lnTo>
                <a:lnTo>
                  <a:pt x="311468" y="618173"/>
                </a:lnTo>
                <a:lnTo>
                  <a:pt x="393383" y="541973"/>
                </a:lnTo>
                <a:lnTo>
                  <a:pt x="880110" y="80010"/>
                </a:lnTo>
                <a:close/>
              </a:path>
            </a:pathLst>
          </a:custGeom>
          <a:solidFill>
            <a:schemeClr val="accent6"/>
          </a:solidFill>
          <a:ln w="9525" cap="flat">
            <a:noFill/>
            <a:prstDash val="solid"/>
            <a:miter/>
          </a:ln>
        </p:spPr>
        <p:txBody>
          <a:bodyPr rtlCol="0" anchor="ctr"/>
          <a:lstStyle/>
          <a:p>
            <a:endParaRPr lang="en-AU"/>
          </a:p>
        </p:txBody>
      </p:sp>
      <p:sp>
        <p:nvSpPr>
          <p:cNvPr id="8" name="Graphic 5" descr="Tick with solid fill">
            <a:extLst>
              <a:ext uri="{FF2B5EF4-FFF2-40B4-BE49-F238E27FC236}">
                <a16:creationId xmlns:a16="http://schemas.microsoft.com/office/drawing/2014/main" id="{398F4262-4C0C-BF91-EEAB-EB6EF5DD874C}"/>
              </a:ext>
            </a:extLst>
          </p:cNvPr>
          <p:cNvSpPr/>
          <p:nvPr/>
        </p:nvSpPr>
        <p:spPr>
          <a:xfrm>
            <a:off x="9120661" y="1881966"/>
            <a:ext cx="926883" cy="881398"/>
          </a:xfrm>
          <a:prstGeom prst="star5">
            <a:avLst/>
          </a:prstGeom>
          <a:solidFill>
            <a:schemeClr val="accent6"/>
          </a:solidFill>
          <a:ln w="9525" cap="flat">
            <a:noFill/>
            <a:prstDash val="solid"/>
            <a:miter/>
          </a:ln>
        </p:spPr>
        <p:txBody>
          <a:bodyPr rtlCol="0" anchor="ctr"/>
          <a:lstStyle/>
          <a:p>
            <a:endParaRPr lang="en-AU"/>
          </a:p>
        </p:txBody>
      </p:sp>
      <p:sp>
        <p:nvSpPr>
          <p:cNvPr id="6" name="Graphic 5" descr="Tick with solid fill">
            <a:extLst>
              <a:ext uri="{FF2B5EF4-FFF2-40B4-BE49-F238E27FC236}">
                <a16:creationId xmlns:a16="http://schemas.microsoft.com/office/drawing/2014/main" id="{607FFE6E-7D93-908D-8FB8-77B0417CC653}"/>
              </a:ext>
            </a:extLst>
          </p:cNvPr>
          <p:cNvSpPr/>
          <p:nvPr/>
        </p:nvSpPr>
        <p:spPr>
          <a:xfrm>
            <a:off x="5768835" y="2102465"/>
            <a:ext cx="880109" cy="618172"/>
          </a:xfrm>
          <a:custGeom>
            <a:avLst/>
            <a:gdLst>
              <a:gd name="connsiteX0" fmla="*/ 802958 w 880109"/>
              <a:gd name="connsiteY0" fmla="*/ 0 h 618172"/>
              <a:gd name="connsiteX1" fmla="*/ 315278 w 880109"/>
              <a:gd name="connsiteY1" fmla="*/ 461010 h 618172"/>
              <a:gd name="connsiteX2" fmla="*/ 80963 w 880109"/>
              <a:gd name="connsiteY2" fmla="*/ 220980 h 618172"/>
              <a:gd name="connsiteX3" fmla="*/ 0 w 880109"/>
              <a:gd name="connsiteY3" fmla="*/ 298132 h 618172"/>
              <a:gd name="connsiteX4" fmla="*/ 311468 w 880109"/>
              <a:gd name="connsiteY4" fmla="*/ 618173 h 618172"/>
              <a:gd name="connsiteX5" fmla="*/ 393383 w 880109"/>
              <a:gd name="connsiteY5" fmla="*/ 541973 h 618172"/>
              <a:gd name="connsiteX6" fmla="*/ 880110 w 880109"/>
              <a:gd name="connsiteY6" fmla="*/ 80010 h 618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0109" h="618172">
                <a:moveTo>
                  <a:pt x="802958" y="0"/>
                </a:moveTo>
                <a:lnTo>
                  <a:pt x="315278" y="461010"/>
                </a:lnTo>
                <a:lnTo>
                  <a:pt x="80963" y="220980"/>
                </a:lnTo>
                <a:lnTo>
                  <a:pt x="0" y="298132"/>
                </a:lnTo>
                <a:lnTo>
                  <a:pt x="311468" y="618173"/>
                </a:lnTo>
                <a:lnTo>
                  <a:pt x="393383" y="541973"/>
                </a:lnTo>
                <a:lnTo>
                  <a:pt x="880110" y="80010"/>
                </a:lnTo>
                <a:close/>
              </a:path>
            </a:pathLst>
          </a:custGeom>
          <a:solidFill>
            <a:schemeClr val="accent6"/>
          </a:solidFill>
          <a:ln w="9525" cap="flat">
            <a:noFill/>
            <a:prstDash val="solid"/>
            <a:miter/>
          </a:ln>
        </p:spPr>
        <p:txBody>
          <a:bodyPr rtlCol="0" anchor="ctr"/>
          <a:lstStyle/>
          <a:p>
            <a:endParaRPr lang="en-AU"/>
          </a:p>
        </p:txBody>
      </p:sp>
    </p:spTree>
    <p:extLst>
      <p:ext uri="{BB962C8B-B14F-4D97-AF65-F5344CB8AC3E}">
        <p14:creationId xmlns:p14="http://schemas.microsoft.com/office/powerpoint/2010/main" val="1172230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F98F53-2ADE-6920-9E94-99471A715269}"/>
              </a:ext>
            </a:extLst>
          </p:cNvPr>
          <p:cNvSpPr>
            <a:spLocks noGrp="1"/>
          </p:cNvSpPr>
          <p:nvPr>
            <p:ph type="title"/>
          </p:nvPr>
        </p:nvSpPr>
        <p:spPr>
          <a:xfrm>
            <a:off x="609609" y="274639"/>
            <a:ext cx="6891729" cy="845016"/>
          </a:xfrm>
        </p:spPr>
        <p:txBody>
          <a:bodyPr anchor="ctr">
            <a:normAutofit/>
          </a:bodyPr>
          <a:lstStyle/>
          <a:p>
            <a:pPr>
              <a:lnSpc>
                <a:spcPct val="90000"/>
              </a:lnSpc>
            </a:pPr>
            <a:r>
              <a:rPr lang="en-US" sz="3400"/>
              <a:t>Aims of the 2nd evaluation report</a:t>
            </a:r>
            <a:endParaRPr lang="en-AU" sz="3400"/>
          </a:p>
        </p:txBody>
      </p:sp>
      <p:sp>
        <p:nvSpPr>
          <p:cNvPr id="4" name="Slide Number Placeholder 3">
            <a:extLst>
              <a:ext uri="{FF2B5EF4-FFF2-40B4-BE49-F238E27FC236}">
                <a16:creationId xmlns:a16="http://schemas.microsoft.com/office/drawing/2014/main" id="{A38463B6-1B23-D432-988A-82343C78F55C}"/>
              </a:ext>
            </a:extLst>
          </p:cNvPr>
          <p:cNvSpPr>
            <a:spLocks noGrp="1"/>
          </p:cNvSpPr>
          <p:nvPr>
            <p:ph type="sldNum" sz="quarter" idx="12"/>
          </p:nvPr>
        </p:nvSpPr>
        <p:spPr>
          <a:xfrm>
            <a:off x="609606" y="6377908"/>
            <a:ext cx="590711" cy="365125"/>
          </a:xfrm>
        </p:spPr>
        <p:txBody>
          <a:bodyPr anchor="ctr">
            <a:normAutofit/>
          </a:bodyPr>
          <a:lstStyle/>
          <a:p>
            <a:pPr>
              <a:spcAft>
                <a:spcPts val="600"/>
              </a:spcAft>
            </a:pPr>
            <a:fld id="{DE1C4AF0-AB82-6346-890A-EF599C777360}" type="slidenum">
              <a:rPr lang="en-US" smtClean="0"/>
              <a:pPr>
                <a:spcAft>
                  <a:spcPts val="600"/>
                </a:spcAft>
              </a:pPr>
              <a:t>17</a:t>
            </a:fld>
            <a:endParaRPr lang="en-US"/>
          </a:p>
        </p:txBody>
      </p:sp>
      <p:graphicFrame>
        <p:nvGraphicFramePr>
          <p:cNvPr id="6" name="Content Placeholder 2">
            <a:extLst>
              <a:ext uri="{FF2B5EF4-FFF2-40B4-BE49-F238E27FC236}">
                <a16:creationId xmlns:a16="http://schemas.microsoft.com/office/drawing/2014/main" id="{5AD59D12-BE35-7EBC-B86D-9679D3D0237A}"/>
              </a:ext>
            </a:extLst>
          </p:cNvPr>
          <p:cNvGraphicFramePr>
            <a:graphicFrameLocks noGrp="1"/>
          </p:cNvGraphicFramePr>
          <p:nvPr>
            <p:ph idx="1"/>
            <p:extLst>
              <p:ext uri="{D42A27DB-BD31-4B8C-83A1-F6EECF244321}">
                <p14:modId xmlns:p14="http://schemas.microsoft.com/office/powerpoint/2010/main" val="3369095683"/>
              </p:ext>
            </p:extLst>
          </p:nvPr>
        </p:nvGraphicFramePr>
        <p:xfrm>
          <a:off x="609600" y="1197588"/>
          <a:ext cx="10972800" cy="473689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270290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4" name="Google Shape;104;p2"/>
          <p:cNvSpPr txBox="1">
            <a:spLocks noGrp="1"/>
          </p:cNvSpPr>
          <p:nvPr>
            <p:ph type="title"/>
          </p:nvPr>
        </p:nvSpPr>
        <p:spPr>
          <a:xfrm>
            <a:off x="91041" y="36363"/>
            <a:ext cx="7295050" cy="1325563"/>
          </a:xfrm>
          <a:prstGeom prst="rect">
            <a:avLst/>
          </a:prstGeom>
          <a:noFill/>
          <a:ln>
            <a:noFill/>
          </a:ln>
        </p:spPr>
        <p:txBody>
          <a:bodyPr spcFirstLastPara="1" wrap="square" lIns="91425" tIns="45700" rIns="91425" bIns="45700" anchor="ctr" anchorCtr="0">
            <a:normAutofit/>
          </a:bodyPr>
          <a:lstStyle/>
          <a:p>
            <a:pPr>
              <a:lnSpc>
                <a:spcPct val="90000"/>
              </a:lnSpc>
              <a:spcBef>
                <a:spcPts val="0"/>
              </a:spcBef>
              <a:buClr>
                <a:schemeClr val="dk2"/>
              </a:buClr>
              <a:buSzPts val="4000"/>
            </a:pPr>
            <a:r>
              <a:rPr lang="en-GB" b="1">
                <a:solidFill>
                  <a:srgbClr val="002060"/>
                </a:solidFill>
                <a:latin typeface="Trebuchet MS"/>
                <a:ea typeface="Lato"/>
                <a:cs typeface="Arial"/>
                <a:sym typeface="Arial"/>
              </a:rPr>
              <a:t>Report 2</a:t>
            </a:r>
            <a:r>
              <a:rPr lang="en-GB" sz="4000" b="1">
                <a:solidFill>
                  <a:srgbClr val="002060"/>
                </a:solidFill>
                <a:latin typeface="Trebuchet MS"/>
                <a:ea typeface="Lato"/>
                <a:cs typeface="Arial"/>
                <a:sym typeface="Arial"/>
              </a:rPr>
              <a:t>:</a:t>
            </a:r>
            <a:endParaRPr b="1">
              <a:solidFill>
                <a:srgbClr val="002060"/>
              </a:solidFill>
              <a:latin typeface="Trebuchet MS"/>
              <a:ea typeface="Lato"/>
            </a:endParaRPr>
          </a:p>
        </p:txBody>
      </p:sp>
      <p:graphicFrame>
        <p:nvGraphicFramePr>
          <p:cNvPr id="6" name="Content Placeholder 3">
            <a:extLst>
              <a:ext uri="{FF2B5EF4-FFF2-40B4-BE49-F238E27FC236}">
                <a16:creationId xmlns:a16="http://schemas.microsoft.com/office/drawing/2014/main" id="{CAC20B0A-9449-DA4D-9A1B-075EC80409B9}"/>
              </a:ext>
            </a:extLst>
          </p:cNvPr>
          <p:cNvGraphicFramePr>
            <a:graphicFrameLocks/>
          </p:cNvGraphicFramePr>
          <p:nvPr/>
        </p:nvGraphicFramePr>
        <p:xfrm>
          <a:off x="-184297" y="1361927"/>
          <a:ext cx="11360298" cy="45308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Rectangle 6">
            <a:extLst>
              <a:ext uri="{FF2B5EF4-FFF2-40B4-BE49-F238E27FC236}">
                <a16:creationId xmlns:a16="http://schemas.microsoft.com/office/drawing/2014/main" id="{2AC3C5F0-09E5-10FE-0A31-07C2D8470EA6}"/>
              </a:ext>
            </a:extLst>
          </p:cNvPr>
          <p:cNvSpPr/>
          <p:nvPr/>
        </p:nvSpPr>
        <p:spPr>
          <a:xfrm>
            <a:off x="2222636" y="185195"/>
            <a:ext cx="5416655" cy="870826"/>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GB">
                <a:solidFill>
                  <a:schemeClr val="tx1"/>
                </a:solidFill>
              </a:rPr>
              <a:t>Identify the counterfactual data; contextualise IPS commissioning space; develop and analyse wider implementation metrics</a:t>
            </a:r>
          </a:p>
        </p:txBody>
      </p:sp>
      <p:sp>
        <p:nvSpPr>
          <p:cNvPr id="8" name="Rectangle 7">
            <a:extLst>
              <a:ext uri="{FF2B5EF4-FFF2-40B4-BE49-F238E27FC236}">
                <a16:creationId xmlns:a16="http://schemas.microsoft.com/office/drawing/2014/main" id="{62B766B1-9E7F-D475-06E3-767E32CCB733}"/>
              </a:ext>
            </a:extLst>
          </p:cNvPr>
          <p:cNvSpPr/>
          <p:nvPr/>
        </p:nvSpPr>
        <p:spPr>
          <a:xfrm>
            <a:off x="8860873" y="5166674"/>
            <a:ext cx="3218832" cy="1691326"/>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GB">
              <a:solidFill>
                <a:schemeClr val="tx1"/>
              </a:solidFill>
            </a:endParaRPr>
          </a:p>
        </p:txBody>
      </p:sp>
      <p:sp>
        <p:nvSpPr>
          <p:cNvPr id="9" name="Rectangle 8">
            <a:extLst>
              <a:ext uri="{FF2B5EF4-FFF2-40B4-BE49-F238E27FC236}">
                <a16:creationId xmlns:a16="http://schemas.microsoft.com/office/drawing/2014/main" id="{C3633EF5-3DA9-9C91-2EE8-BE544A7B8E2A}"/>
              </a:ext>
            </a:extLst>
          </p:cNvPr>
          <p:cNvSpPr/>
          <p:nvPr/>
        </p:nvSpPr>
        <p:spPr>
          <a:xfrm>
            <a:off x="9334500" y="3410064"/>
            <a:ext cx="2857500" cy="1691326"/>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GB">
              <a:solidFill>
                <a:schemeClr val="tx1"/>
              </a:solidFill>
            </a:endParaRPr>
          </a:p>
        </p:txBody>
      </p:sp>
      <p:pic>
        <p:nvPicPr>
          <p:cNvPr id="3" name="Picture 2">
            <a:extLst>
              <a:ext uri="{FF2B5EF4-FFF2-40B4-BE49-F238E27FC236}">
                <a16:creationId xmlns:a16="http://schemas.microsoft.com/office/drawing/2014/main" id="{ED5C1C01-24B7-688C-B5F5-E5AC3418FBD9}"/>
              </a:ext>
            </a:extLst>
          </p:cNvPr>
          <p:cNvPicPr>
            <a:picLocks noChangeAspect="1"/>
          </p:cNvPicPr>
          <p:nvPr/>
        </p:nvPicPr>
        <p:blipFill>
          <a:blip r:embed="rId8"/>
          <a:stretch>
            <a:fillRect/>
          </a:stretch>
        </p:blipFill>
        <p:spPr>
          <a:xfrm>
            <a:off x="3694499" y="0"/>
            <a:ext cx="4866547" cy="6904412"/>
          </a:xfrm>
          <a:prstGeom prst="rect">
            <a:avLst/>
          </a:prstGeom>
          <a:ln w="76200">
            <a:solidFill>
              <a:schemeClr val="accent1"/>
            </a:solidFill>
          </a:ln>
        </p:spPr>
      </p:pic>
    </p:spTree>
    <p:extLst>
      <p:ext uri="{BB962C8B-B14F-4D97-AF65-F5344CB8AC3E}">
        <p14:creationId xmlns:p14="http://schemas.microsoft.com/office/powerpoint/2010/main" val="1384619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7B09B4-438B-7844-DF0B-0376CF39D3EE}"/>
              </a:ext>
            </a:extLst>
          </p:cNvPr>
          <p:cNvSpPr>
            <a:spLocks noGrp="1"/>
          </p:cNvSpPr>
          <p:nvPr>
            <p:ph type="title"/>
          </p:nvPr>
        </p:nvSpPr>
        <p:spPr>
          <a:xfrm>
            <a:off x="723909" y="325439"/>
            <a:ext cx="6565891" cy="715961"/>
          </a:xfrm>
        </p:spPr>
        <p:txBody>
          <a:bodyPr>
            <a:normAutofit/>
          </a:bodyPr>
          <a:lstStyle/>
          <a:p>
            <a:r>
              <a:rPr lang="en-GB" b="1">
                <a:solidFill>
                  <a:srgbClr val="002060"/>
                </a:solidFill>
                <a:cs typeface="Arial"/>
                <a:sym typeface="Arial"/>
              </a:rPr>
              <a:t>Phase 2 report structure</a:t>
            </a:r>
            <a:endParaRPr lang="en-AU"/>
          </a:p>
        </p:txBody>
      </p:sp>
      <p:sp>
        <p:nvSpPr>
          <p:cNvPr id="3" name="Content Placeholder 2">
            <a:extLst>
              <a:ext uri="{FF2B5EF4-FFF2-40B4-BE49-F238E27FC236}">
                <a16:creationId xmlns:a16="http://schemas.microsoft.com/office/drawing/2014/main" id="{D9B13810-8AB8-CDFF-5AF2-CCBE716474D2}"/>
              </a:ext>
            </a:extLst>
          </p:cNvPr>
          <p:cNvSpPr>
            <a:spLocks noGrp="1"/>
          </p:cNvSpPr>
          <p:nvPr>
            <p:ph idx="1"/>
          </p:nvPr>
        </p:nvSpPr>
        <p:spPr>
          <a:xfrm>
            <a:off x="355600" y="442677"/>
            <a:ext cx="11702081" cy="5983523"/>
          </a:xfrm>
        </p:spPr>
        <p:txBody>
          <a:bodyPr vert="horz" lIns="91440" tIns="45720" rIns="91440" bIns="45720" rtlCol="0" anchor="t">
            <a:noAutofit/>
          </a:bodyPr>
          <a:lstStyle/>
          <a:p>
            <a:pPr marL="0" indent="0">
              <a:lnSpc>
                <a:spcPct val="107000"/>
              </a:lnSpc>
              <a:spcBef>
                <a:spcPts val="0"/>
              </a:spcBef>
              <a:buNone/>
            </a:pPr>
            <a:endParaRPr lang="en-GB" sz="1800" u="sng">
              <a:effectLst/>
              <a:latin typeface="+mn-lt"/>
              <a:ea typeface="Trebuchet MS" panose="020B0603020202020204" pitchFamily="34" charset="0"/>
              <a:cs typeface="Trebuchet MS" panose="020B0603020202020204" pitchFamily="34" charset="0"/>
            </a:endParaRPr>
          </a:p>
          <a:p>
            <a:pPr marL="0" indent="0">
              <a:lnSpc>
                <a:spcPct val="107000"/>
              </a:lnSpc>
              <a:spcBef>
                <a:spcPts val="0"/>
              </a:spcBef>
              <a:buNone/>
            </a:pPr>
            <a:endParaRPr lang="en-GB" sz="1800" u="sng">
              <a:latin typeface="+mn-lt"/>
              <a:ea typeface="Trebuchet MS" panose="020B0603020202020204" pitchFamily="34" charset="0"/>
              <a:cs typeface="Trebuchet MS" panose="020B0603020202020204" pitchFamily="34" charset="0"/>
            </a:endParaRPr>
          </a:p>
          <a:p>
            <a:pPr marL="0" indent="0">
              <a:lnSpc>
                <a:spcPct val="107000"/>
              </a:lnSpc>
              <a:spcBef>
                <a:spcPts val="0"/>
              </a:spcBef>
              <a:buNone/>
            </a:pPr>
            <a:endParaRPr lang="en-GB" sz="2400">
              <a:effectLst/>
              <a:latin typeface="+mn-lt"/>
              <a:ea typeface="Trebuchet MS" panose="020B0603020202020204" pitchFamily="34" charset="0"/>
              <a:cs typeface="Trebuchet MS" panose="020B0603020202020204" pitchFamily="34" charset="0"/>
            </a:endParaRPr>
          </a:p>
          <a:p>
            <a:pPr marL="0" indent="0">
              <a:lnSpc>
                <a:spcPct val="107000"/>
              </a:lnSpc>
              <a:spcBef>
                <a:spcPts val="0"/>
              </a:spcBef>
              <a:buNone/>
            </a:pPr>
            <a:r>
              <a:rPr lang="en-GB" sz="2400">
                <a:effectLst/>
                <a:latin typeface="+mn-lt"/>
                <a:ea typeface="Trebuchet MS" panose="020B0603020202020204" pitchFamily="34" charset="0"/>
                <a:cs typeface="Trebuchet MS" panose="020B0603020202020204" pitchFamily="34" charset="0"/>
              </a:rPr>
              <a:t>Part 1: Is there greater accountability in </a:t>
            </a:r>
            <a:r>
              <a:rPr lang="en-GB" sz="2400">
                <a:latin typeface="+mn-lt"/>
                <a:ea typeface="Trebuchet MS" panose="020B0603020202020204" pitchFamily="34" charset="0"/>
                <a:cs typeface="Trebuchet MS" panose="020B0603020202020204" pitchFamily="34" charset="0"/>
              </a:rPr>
              <a:t>SOP-funded</a:t>
            </a:r>
            <a:r>
              <a:rPr lang="en-GB" sz="2400">
                <a:effectLst/>
                <a:latin typeface="+mn-lt"/>
                <a:ea typeface="Trebuchet MS" panose="020B0603020202020204" pitchFamily="34" charset="0"/>
                <a:cs typeface="Trebuchet MS" panose="020B0603020202020204" pitchFamily="34" charset="0"/>
              </a:rPr>
              <a:t> IPS than traditional commissioning?</a:t>
            </a:r>
            <a:endParaRPr lang="en-AU" sz="2400">
              <a:latin typeface="+mn-lt"/>
              <a:ea typeface="Calibri" panose="020F0502020204030204" pitchFamily="34" charset="0"/>
            </a:endParaRPr>
          </a:p>
          <a:p>
            <a:pPr marL="456565" indent="-456565">
              <a:lnSpc>
                <a:spcPct val="107000"/>
              </a:lnSpc>
              <a:spcBef>
                <a:spcPts val="0"/>
              </a:spcBef>
            </a:pPr>
            <a:endParaRPr lang="en-GB" sz="2400">
              <a:effectLst/>
              <a:latin typeface="+mn-lt"/>
              <a:ea typeface="Calibri" panose="020F0502020204030204" pitchFamily="34" charset="0"/>
            </a:endParaRPr>
          </a:p>
          <a:p>
            <a:pPr marL="0" indent="0">
              <a:lnSpc>
                <a:spcPct val="107000"/>
              </a:lnSpc>
              <a:spcBef>
                <a:spcPts val="0"/>
              </a:spcBef>
              <a:buNone/>
            </a:pPr>
            <a:r>
              <a:rPr lang="en-GB" sz="2400">
                <a:solidFill>
                  <a:srgbClr val="000000"/>
                </a:solidFill>
                <a:effectLst/>
                <a:latin typeface="+mn-lt"/>
                <a:ea typeface="Trebuchet MS" panose="020B0603020202020204" pitchFamily="34" charset="0"/>
                <a:cs typeface="Trebuchet MS" panose="020B0603020202020204" pitchFamily="34" charset="0"/>
              </a:rPr>
              <a:t>Part 2: Does the MHEP </a:t>
            </a:r>
            <a:r>
              <a:rPr lang="en-GB" sz="2400">
                <a:solidFill>
                  <a:srgbClr val="000000"/>
                </a:solidFill>
                <a:latin typeface="+mn-lt"/>
                <a:ea typeface="Trebuchet MS" panose="020B0603020202020204" pitchFamily="34" charset="0"/>
                <a:cs typeface="Trebuchet MS" panose="020B0603020202020204" pitchFamily="34" charset="0"/>
              </a:rPr>
              <a:t>SOP</a:t>
            </a:r>
            <a:r>
              <a:rPr lang="en-GB" sz="2400">
                <a:solidFill>
                  <a:srgbClr val="000000"/>
                </a:solidFill>
                <a:effectLst/>
                <a:latin typeface="+mn-lt"/>
                <a:ea typeface="Trebuchet MS" panose="020B0603020202020204" pitchFamily="34" charset="0"/>
                <a:cs typeface="Trebuchet MS" panose="020B0603020202020204" pitchFamily="34" charset="0"/>
              </a:rPr>
              <a:t> affect service quality?</a:t>
            </a:r>
            <a:endParaRPr lang="en-AU" sz="2400">
              <a:solidFill>
                <a:srgbClr val="2F5496"/>
              </a:solidFill>
              <a:effectLst/>
              <a:latin typeface="+mn-lt"/>
            </a:endParaRPr>
          </a:p>
          <a:p>
            <a:pPr marL="456565" indent="-456565">
              <a:lnSpc>
                <a:spcPct val="107000"/>
              </a:lnSpc>
              <a:spcBef>
                <a:spcPts val="0"/>
              </a:spcBef>
            </a:pPr>
            <a:endParaRPr lang="en-GB" sz="2400">
              <a:solidFill>
                <a:srgbClr val="000000"/>
              </a:solidFill>
              <a:effectLst/>
              <a:latin typeface="+mn-lt"/>
            </a:endParaRPr>
          </a:p>
          <a:p>
            <a:pPr marL="0" indent="0">
              <a:lnSpc>
                <a:spcPct val="107000"/>
              </a:lnSpc>
              <a:spcBef>
                <a:spcPts val="0"/>
              </a:spcBef>
              <a:buNone/>
            </a:pPr>
            <a:r>
              <a:rPr lang="en-GB" sz="2400">
                <a:solidFill>
                  <a:srgbClr val="000000"/>
                </a:solidFill>
                <a:effectLst/>
                <a:latin typeface="+mn-lt"/>
                <a:ea typeface="Trebuchet MS" panose="020B0603020202020204" pitchFamily="34" charset="0"/>
                <a:cs typeface="Trebuchet MS" panose="020B0603020202020204" pitchFamily="34" charset="0"/>
              </a:rPr>
              <a:t>Part 3: How did the structure of the MHEP </a:t>
            </a:r>
            <a:r>
              <a:rPr lang="en-GB" sz="2400">
                <a:solidFill>
                  <a:srgbClr val="000000"/>
                </a:solidFill>
                <a:latin typeface="+mn-lt"/>
                <a:ea typeface="Trebuchet MS" panose="020B0603020202020204" pitchFamily="34" charset="0"/>
                <a:cs typeface="Trebuchet MS" panose="020B0603020202020204" pitchFamily="34" charset="0"/>
              </a:rPr>
              <a:t>SOPs</a:t>
            </a:r>
            <a:r>
              <a:rPr lang="en-GB" sz="2400">
                <a:solidFill>
                  <a:srgbClr val="000000"/>
                </a:solidFill>
                <a:effectLst/>
                <a:latin typeface="+mn-lt"/>
                <a:ea typeface="Trebuchet MS" panose="020B0603020202020204" pitchFamily="34" charset="0"/>
                <a:cs typeface="Trebuchet MS" panose="020B0603020202020204" pitchFamily="34" charset="0"/>
              </a:rPr>
              <a:t> affect service delivery?</a:t>
            </a:r>
            <a:endParaRPr lang="en-AU" sz="2400">
              <a:solidFill>
                <a:srgbClr val="2F5496"/>
              </a:solidFill>
              <a:effectLst/>
              <a:latin typeface="+mn-lt"/>
            </a:endParaRPr>
          </a:p>
          <a:p>
            <a:pPr marL="456565" indent="-456565">
              <a:lnSpc>
                <a:spcPct val="107000"/>
              </a:lnSpc>
              <a:spcBef>
                <a:spcPts val="0"/>
              </a:spcBef>
            </a:pPr>
            <a:endParaRPr lang="en-GB" sz="2400">
              <a:solidFill>
                <a:srgbClr val="000000"/>
              </a:solidFill>
              <a:effectLst/>
              <a:latin typeface="+mn-lt"/>
            </a:endParaRPr>
          </a:p>
          <a:p>
            <a:pPr marL="0" indent="0">
              <a:lnSpc>
                <a:spcPct val="107000"/>
              </a:lnSpc>
              <a:spcBef>
                <a:spcPts val="0"/>
              </a:spcBef>
              <a:buNone/>
            </a:pPr>
            <a:r>
              <a:rPr lang="en-GB" sz="2400">
                <a:solidFill>
                  <a:srgbClr val="000000"/>
                </a:solidFill>
                <a:effectLst/>
                <a:latin typeface="+mn-lt"/>
                <a:ea typeface="Trebuchet MS" panose="020B0603020202020204" pitchFamily="34" charset="0"/>
                <a:cs typeface="Trebuchet MS" panose="020B0603020202020204" pitchFamily="34" charset="0"/>
              </a:rPr>
              <a:t>Part 4: Through what incentives do MHEP </a:t>
            </a:r>
            <a:r>
              <a:rPr lang="en-GB" sz="2400">
                <a:solidFill>
                  <a:srgbClr val="000000"/>
                </a:solidFill>
                <a:latin typeface="+mn-lt"/>
                <a:ea typeface="Trebuchet MS" panose="020B0603020202020204" pitchFamily="34" charset="0"/>
                <a:cs typeface="Trebuchet MS" panose="020B0603020202020204" pitchFamily="34" charset="0"/>
              </a:rPr>
              <a:t>SOPs</a:t>
            </a:r>
            <a:r>
              <a:rPr lang="en-GB" sz="2400">
                <a:solidFill>
                  <a:srgbClr val="000000"/>
                </a:solidFill>
                <a:effectLst/>
                <a:latin typeface="+mn-lt"/>
                <a:ea typeface="Trebuchet MS" panose="020B0603020202020204" pitchFamily="34" charset="0"/>
                <a:cs typeface="Trebuchet MS" panose="020B0603020202020204" pitchFamily="34" charset="0"/>
              </a:rPr>
              <a:t> operate?</a:t>
            </a:r>
            <a:endParaRPr lang="en-AU" sz="2400">
              <a:solidFill>
                <a:srgbClr val="2F5496"/>
              </a:solidFill>
              <a:effectLst/>
              <a:latin typeface="+mn-lt"/>
            </a:endParaRPr>
          </a:p>
          <a:p>
            <a:pPr marL="456565" indent="-456565">
              <a:lnSpc>
                <a:spcPct val="107000"/>
              </a:lnSpc>
              <a:spcBef>
                <a:spcPts val="0"/>
              </a:spcBef>
            </a:pPr>
            <a:endParaRPr lang="en-GB" sz="2400">
              <a:solidFill>
                <a:srgbClr val="000000"/>
              </a:solidFill>
              <a:latin typeface="+mn-lt"/>
            </a:endParaRPr>
          </a:p>
          <a:p>
            <a:pPr marL="0" indent="0">
              <a:lnSpc>
                <a:spcPct val="107000"/>
              </a:lnSpc>
              <a:spcBef>
                <a:spcPts val="0"/>
              </a:spcBef>
              <a:buNone/>
            </a:pPr>
            <a:r>
              <a:rPr lang="en-GB" sz="2400">
                <a:solidFill>
                  <a:srgbClr val="000000"/>
                </a:solidFill>
                <a:effectLst/>
                <a:latin typeface="+mn-lt"/>
                <a:ea typeface="Trebuchet MS" panose="020B0603020202020204" pitchFamily="34" charset="0"/>
                <a:cs typeface="Trebuchet MS" panose="020B0603020202020204" pitchFamily="34" charset="0"/>
              </a:rPr>
              <a:t>Part 5: Does MHEP have a legacy?</a:t>
            </a:r>
            <a:endParaRPr lang="en-AU" sz="2400">
              <a:solidFill>
                <a:srgbClr val="2F5496"/>
              </a:solidFill>
              <a:latin typeface="+mn-lt"/>
            </a:endParaRPr>
          </a:p>
          <a:p>
            <a:pPr marL="456565" indent="-456565">
              <a:lnSpc>
                <a:spcPct val="107000"/>
              </a:lnSpc>
              <a:spcBef>
                <a:spcPts val="0"/>
              </a:spcBef>
            </a:pPr>
            <a:endParaRPr lang="en-GB" sz="1800">
              <a:effectLst/>
              <a:latin typeface="+mn-lt"/>
              <a:ea typeface="Calibri" panose="020F0502020204030204" pitchFamily="34" charset="0"/>
            </a:endParaRPr>
          </a:p>
          <a:p>
            <a:pPr marL="0" indent="0">
              <a:spcBef>
                <a:spcPts val="0"/>
              </a:spcBef>
              <a:buNone/>
            </a:pPr>
            <a:endParaRPr lang="en-AU" sz="1600">
              <a:latin typeface="+mn-lt"/>
            </a:endParaRPr>
          </a:p>
        </p:txBody>
      </p:sp>
      <p:sp>
        <p:nvSpPr>
          <p:cNvPr id="4" name="Slide Number Placeholder 3">
            <a:extLst>
              <a:ext uri="{FF2B5EF4-FFF2-40B4-BE49-F238E27FC236}">
                <a16:creationId xmlns:a16="http://schemas.microsoft.com/office/drawing/2014/main" id="{6A07B5DA-0FB5-8A08-16D0-B9B6B4F7D98E}"/>
              </a:ext>
            </a:extLst>
          </p:cNvPr>
          <p:cNvSpPr>
            <a:spLocks noGrp="1"/>
          </p:cNvSpPr>
          <p:nvPr>
            <p:ph type="sldNum" sz="quarter" idx="12"/>
          </p:nvPr>
        </p:nvSpPr>
        <p:spPr/>
        <p:txBody>
          <a:bodyPr/>
          <a:lstStyle/>
          <a:p>
            <a:fld id="{DE1C4AF0-AB82-6346-890A-EF599C777360}" type="slidenum">
              <a:rPr lang="en-US" smtClean="0"/>
              <a:t>19</a:t>
            </a:fld>
            <a:endParaRPr lang="en-US"/>
          </a:p>
        </p:txBody>
      </p:sp>
    </p:spTree>
    <p:extLst>
      <p:ext uri="{BB962C8B-B14F-4D97-AF65-F5344CB8AC3E}">
        <p14:creationId xmlns:p14="http://schemas.microsoft.com/office/powerpoint/2010/main" val="1464361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id="{3E7FEADC-9729-DA47-A15B-E45BFCEBD0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3545" y="4370482"/>
            <a:ext cx="6106640" cy="3656351"/>
          </a:xfrm>
          <a:prstGeom prst="rect">
            <a:avLst/>
          </a:prstGeom>
        </p:spPr>
      </p:pic>
      <p:cxnSp>
        <p:nvCxnSpPr>
          <p:cNvPr id="13" name="Straight Connector 12">
            <a:extLst>
              <a:ext uri="{FF2B5EF4-FFF2-40B4-BE49-F238E27FC236}">
                <a16:creationId xmlns:a16="http://schemas.microsoft.com/office/drawing/2014/main" id="{3D864BFB-9FF3-8245-A514-46DAE0ADC704}"/>
              </a:ext>
            </a:extLst>
          </p:cNvPr>
          <p:cNvCxnSpPr>
            <a:cxnSpLocks/>
          </p:cNvCxnSpPr>
          <p:nvPr/>
        </p:nvCxnSpPr>
        <p:spPr>
          <a:xfrm>
            <a:off x="640727" y="1503541"/>
            <a:ext cx="7070559" cy="0"/>
          </a:xfrm>
          <a:prstGeom prst="line">
            <a:avLst/>
          </a:prstGeom>
          <a:ln w="25400">
            <a:solidFill>
              <a:srgbClr val="002147"/>
            </a:solidFill>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310F7894-0BBF-5D41-A5BF-3222C89319D0}"/>
              </a:ext>
            </a:extLst>
          </p:cNvPr>
          <p:cNvSpPr/>
          <p:nvPr/>
        </p:nvSpPr>
        <p:spPr>
          <a:xfrm>
            <a:off x="7447217" y="1697493"/>
            <a:ext cx="4548963" cy="939545"/>
          </a:xfrm>
          <a:prstGeom prst="rect">
            <a:avLst/>
          </a:prstGeom>
          <a:solidFill>
            <a:srgbClr val="00619B"/>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FFFFFF"/>
                </a:solidFill>
                <a:effectLst/>
                <a:uLnTx/>
                <a:uFillTx/>
                <a:latin typeface="Trebuchet MS"/>
                <a:ea typeface="+mn-ea"/>
                <a:cs typeface="+mn-cs"/>
              </a:rPr>
              <a:t>Established in 2016</a:t>
            </a:r>
            <a:endParaRPr kumimoji="0" lang="en-US" sz="20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91F4FBC1-68C7-D64D-B7F0-89E54CB82711}"/>
              </a:ext>
            </a:extLst>
          </p:cNvPr>
          <p:cNvSpPr/>
          <p:nvPr/>
        </p:nvSpPr>
        <p:spPr>
          <a:xfrm>
            <a:off x="7447217" y="2777462"/>
            <a:ext cx="4548963" cy="1194229"/>
          </a:xfrm>
          <a:prstGeom prst="rect">
            <a:avLst/>
          </a:prstGeom>
          <a:solidFill>
            <a:srgbClr val="00619B"/>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FFFFFF"/>
                </a:solidFill>
                <a:effectLst/>
                <a:uLnTx/>
                <a:uFillTx/>
                <a:latin typeface="Trebuchet MS"/>
                <a:ea typeface="+mn-ea"/>
                <a:cs typeface="+mn-cs"/>
              </a:rPr>
              <a:t>Partnership between UK Government &amp; University of Oxford</a:t>
            </a:r>
            <a:endParaRPr kumimoji="0" lang="en-US" sz="2000" b="0" i="0" u="none" strike="noStrike" kern="1200" cap="none" spc="0" normalizeH="0" baseline="0" noProof="0">
              <a:ln>
                <a:noFill/>
              </a:ln>
              <a:solidFill>
                <a:srgbClr val="FFFFFF"/>
              </a:solidFill>
              <a:effectLst/>
              <a:uLnTx/>
              <a:uFillTx/>
              <a:latin typeface="Trebuchet MS" panose="020B0703020202090204" pitchFamily="34" charset="0"/>
              <a:ea typeface="+mn-ea"/>
              <a:cs typeface="+mn-cs"/>
            </a:endParaRPr>
          </a:p>
        </p:txBody>
      </p:sp>
      <p:pic>
        <p:nvPicPr>
          <p:cNvPr id="11" name="Picture 11" descr="A screenshot of a cell phone&#10;&#10;Description automatically generated">
            <a:extLst>
              <a:ext uri="{FF2B5EF4-FFF2-40B4-BE49-F238E27FC236}">
                <a16:creationId xmlns:a16="http://schemas.microsoft.com/office/drawing/2014/main" id="{F3BDB131-6289-4F71-9354-A4110A31D37D}"/>
              </a:ext>
            </a:extLst>
          </p:cNvPr>
          <p:cNvPicPr>
            <a:picLocks noChangeAspect="1"/>
          </p:cNvPicPr>
          <p:nvPr/>
        </p:nvPicPr>
        <p:blipFill rotWithShape="1">
          <a:blip r:embed="rId4"/>
          <a:srcRect b="22112"/>
          <a:stretch/>
        </p:blipFill>
        <p:spPr>
          <a:xfrm>
            <a:off x="17792" y="2913943"/>
            <a:ext cx="2306219" cy="1381297"/>
          </a:xfrm>
          <a:prstGeom prst="rect">
            <a:avLst/>
          </a:prstGeom>
        </p:spPr>
      </p:pic>
      <p:pic>
        <p:nvPicPr>
          <p:cNvPr id="5" name="Picture 4">
            <a:extLst>
              <a:ext uri="{FF2B5EF4-FFF2-40B4-BE49-F238E27FC236}">
                <a16:creationId xmlns:a16="http://schemas.microsoft.com/office/drawing/2014/main" id="{48FF6A09-8ED2-C947-88BA-BBEEA10188C7}"/>
              </a:ext>
            </a:extLst>
          </p:cNvPr>
          <p:cNvPicPr>
            <a:picLocks noChangeAspect="1"/>
          </p:cNvPicPr>
          <p:nvPr/>
        </p:nvPicPr>
        <p:blipFill rotWithShape="1">
          <a:blip r:embed="rId5">
            <a:extLst>
              <a:ext uri="{28A0092B-C50C-407E-A947-70E740481C1C}">
                <a14:useLocalDpi xmlns:a14="http://schemas.microsoft.com/office/drawing/2010/main" val="0"/>
              </a:ext>
            </a:extLst>
          </a:blip>
          <a:srcRect t="10959"/>
          <a:stretch/>
        </p:blipFill>
        <p:spPr>
          <a:xfrm>
            <a:off x="1432342" y="1898604"/>
            <a:ext cx="2045820" cy="1551262"/>
          </a:xfrm>
          <a:prstGeom prst="rect">
            <a:avLst/>
          </a:prstGeom>
        </p:spPr>
      </p:pic>
      <p:pic>
        <p:nvPicPr>
          <p:cNvPr id="12" name="Picture 12" descr="A screenshot of a cell phone&#10;&#10;Description automatically generated">
            <a:extLst>
              <a:ext uri="{FF2B5EF4-FFF2-40B4-BE49-F238E27FC236}">
                <a16:creationId xmlns:a16="http://schemas.microsoft.com/office/drawing/2014/main" id="{8B9D29F3-EDE9-4943-9BAC-2ECAA2106FA7}"/>
              </a:ext>
            </a:extLst>
          </p:cNvPr>
          <p:cNvPicPr>
            <a:picLocks noChangeAspect="1"/>
          </p:cNvPicPr>
          <p:nvPr/>
        </p:nvPicPr>
        <p:blipFill>
          <a:blip r:embed="rId6"/>
          <a:stretch>
            <a:fillRect/>
          </a:stretch>
        </p:blipFill>
        <p:spPr>
          <a:xfrm>
            <a:off x="3524998" y="1865042"/>
            <a:ext cx="1985327" cy="1630353"/>
          </a:xfrm>
          <a:prstGeom prst="rect">
            <a:avLst/>
          </a:prstGeom>
        </p:spPr>
      </p:pic>
      <p:pic>
        <p:nvPicPr>
          <p:cNvPr id="21" name="Picture 2" descr="Image result for ukaid logo">
            <a:extLst>
              <a:ext uri="{FF2B5EF4-FFF2-40B4-BE49-F238E27FC236}">
                <a16:creationId xmlns:a16="http://schemas.microsoft.com/office/drawing/2014/main" id="{0A07252E-8319-EF4E-8B49-CC3A9858107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06076" y="3075835"/>
            <a:ext cx="763597" cy="839119"/>
          </a:xfrm>
          <a:prstGeom prst="rect">
            <a:avLst/>
          </a:prstGeom>
          <a:noFill/>
          <a:extLst>
            <a:ext uri="{909E8E84-426E-40DD-AFC4-6F175D3DCCD1}">
              <a14:hiddenFill xmlns:a14="http://schemas.microsoft.com/office/drawing/2010/main">
                <a:solidFill>
                  <a:srgbClr val="FFFFFF"/>
                </a:solidFill>
              </a14:hiddenFill>
            </a:ext>
          </a:extLst>
        </p:spPr>
      </p:pic>
      <p:sp>
        <p:nvSpPr>
          <p:cNvPr id="23" name="Title 8">
            <a:extLst>
              <a:ext uri="{FF2B5EF4-FFF2-40B4-BE49-F238E27FC236}">
                <a16:creationId xmlns:a16="http://schemas.microsoft.com/office/drawing/2014/main" id="{8854E360-D042-A844-B488-35F6EB53A59B}"/>
              </a:ext>
            </a:extLst>
          </p:cNvPr>
          <p:cNvSpPr txBox="1">
            <a:spLocks/>
          </p:cNvSpPr>
          <p:nvPr/>
        </p:nvSpPr>
        <p:spPr>
          <a:xfrm>
            <a:off x="416235" y="224781"/>
            <a:ext cx="7295051" cy="1325563"/>
          </a:xfrm>
          <a:prstGeom prst="rect">
            <a:avLst/>
          </a:prstGeom>
        </p:spPr>
        <p:txBody>
          <a:bodyPr vert="horz" lIns="91440" tIns="45720" rIns="91440" bIns="45720" rtlCol="0" anchor="ctr">
            <a:normAutofit fontScale="97500"/>
          </a:bodyPr>
          <a:lstStyle>
            <a:lvl1pPr algn="l" defTabSz="609570" rtl="0" eaLnBrk="1" latinLnBrk="0" hangingPunct="1">
              <a:spcBef>
                <a:spcPct val="0"/>
              </a:spcBef>
              <a:buNone/>
              <a:defRPr sz="4000" kern="1200">
                <a:solidFill>
                  <a:schemeClr val="tx1"/>
                </a:solidFill>
                <a:latin typeface="Trebuchet MS" panose="020B0703020202090204" pitchFamily="34" charset="0"/>
                <a:ea typeface="Lato" charset="0"/>
                <a:cs typeface="Lato" charset="0"/>
              </a:defRPr>
            </a:lvl1pPr>
          </a:lstStyle>
          <a:p>
            <a:pPr marL="0" marR="0" lvl="0" indent="0" algn="l" defTabSz="609555" rtl="0" eaLnBrk="1" fontAlgn="auto" latinLnBrk="0" hangingPunct="1">
              <a:lnSpc>
                <a:spcPct val="100000"/>
              </a:lnSpc>
              <a:spcBef>
                <a:spcPct val="0"/>
              </a:spcBef>
              <a:spcAft>
                <a:spcPts val="0"/>
              </a:spcAft>
              <a:buClrTx/>
              <a:buSzTx/>
              <a:buFontTx/>
              <a:buNone/>
              <a:tabLst/>
              <a:defRPr/>
            </a:pPr>
            <a:r>
              <a:rPr kumimoji="0" lang="en-GB" sz="4000" b="0" i="0" u="none" strike="noStrike" kern="1200" cap="none" spc="0" normalizeH="0" baseline="0" noProof="0">
                <a:ln>
                  <a:noFill/>
                </a:ln>
                <a:solidFill>
                  <a:srgbClr val="1F497D"/>
                </a:solidFill>
                <a:effectLst/>
                <a:uLnTx/>
                <a:uFillTx/>
                <a:latin typeface="Trebuchet MS Regular" panose="020B0603020202020204" pitchFamily="34" charset="0"/>
                <a:ea typeface="Lato" charset="0"/>
                <a:cs typeface="Lato" charset="0"/>
              </a:rPr>
              <a:t>The Government Outcomes Lab (GO Lab)</a:t>
            </a:r>
          </a:p>
        </p:txBody>
      </p:sp>
      <p:pic>
        <p:nvPicPr>
          <p:cNvPr id="3" name="Picture 2">
            <a:extLst>
              <a:ext uri="{FF2B5EF4-FFF2-40B4-BE49-F238E27FC236}">
                <a16:creationId xmlns:a16="http://schemas.microsoft.com/office/drawing/2014/main" id="{1C21BF0B-4541-9646-8C08-A9E70E2001A3}"/>
              </a:ext>
            </a:extLst>
          </p:cNvPr>
          <p:cNvPicPr>
            <a:picLocks noChangeAspect="1"/>
          </p:cNvPicPr>
          <p:nvPr/>
        </p:nvPicPr>
        <p:blipFill rotWithShape="1">
          <a:blip r:embed="rId8">
            <a:extLst>
              <a:ext uri="{28A0092B-C50C-407E-A947-70E740481C1C}">
                <a14:useLocalDpi xmlns:a14="http://schemas.microsoft.com/office/drawing/2010/main" val="0"/>
              </a:ext>
            </a:extLst>
          </a:blip>
          <a:srcRect l="3496" t="7659" r="2640"/>
          <a:stretch/>
        </p:blipFill>
        <p:spPr>
          <a:xfrm>
            <a:off x="2" y="4185304"/>
            <a:ext cx="7447215" cy="2647737"/>
          </a:xfrm>
          <a:prstGeom prst="rect">
            <a:avLst/>
          </a:prstGeom>
        </p:spPr>
      </p:pic>
      <p:pic>
        <p:nvPicPr>
          <p:cNvPr id="6" name="Picture 5">
            <a:extLst>
              <a:ext uri="{FF2B5EF4-FFF2-40B4-BE49-F238E27FC236}">
                <a16:creationId xmlns:a16="http://schemas.microsoft.com/office/drawing/2014/main" id="{72CB02F4-96F6-4D47-AE63-F0B61037859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860188" y="1628549"/>
            <a:ext cx="1103320" cy="1630353"/>
          </a:xfrm>
          <a:prstGeom prst="rect">
            <a:avLst/>
          </a:prstGeom>
        </p:spPr>
      </p:pic>
      <p:pic>
        <p:nvPicPr>
          <p:cNvPr id="25" name="Picture 24">
            <a:extLst>
              <a:ext uri="{FF2B5EF4-FFF2-40B4-BE49-F238E27FC236}">
                <a16:creationId xmlns:a16="http://schemas.microsoft.com/office/drawing/2014/main" id="{28E117A1-B51B-AF4D-93E5-5BEADAEE712E}"/>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1000867" y="5211501"/>
            <a:ext cx="445325" cy="542760"/>
          </a:xfrm>
          <a:prstGeom prst="rect">
            <a:avLst/>
          </a:prstGeom>
        </p:spPr>
      </p:pic>
      <p:pic>
        <p:nvPicPr>
          <p:cNvPr id="24" name="Picture 23">
            <a:extLst>
              <a:ext uri="{FF2B5EF4-FFF2-40B4-BE49-F238E27FC236}">
                <a16:creationId xmlns:a16="http://schemas.microsoft.com/office/drawing/2014/main" id="{5BA9EE71-60EB-3348-8387-D49A2197BA75}"/>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517714" y="5213937"/>
            <a:ext cx="2483153" cy="1048987"/>
          </a:xfrm>
          <a:prstGeom prst="rect">
            <a:avLst/>
          </a:prstGeom>
        </p:spPr>
      </p:pic>
      <p:pic>
        <p:nvPicPr>
          <p:cNvPr id="32" name="Picture 31">
            <a:extLst>
              <a:ext uri="{FF2B5EF4-FFF2-40B4-BE49-F238E27FC236}">
                <a16:creationId xmlns:a16="http://schemas.microsoft.com/office/drawing/2014/main" id="{AB0A5511-B778-144E-83FB-CEEA0B58364C}"/>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087885" y="5486827"/>
            <a:ext cx="5171003" cy="1399604"/>
          </a:xfrm>
          <a:prstGeom prst="rect">
            <a:avLst/>
          </a:prstGeom>
        </p:spPr>
      </p:pic>
      <p:pic>
        <p:nvPicPr>
          <p:cNvPr id="34" name="Picture 33">
            <a:extLst>
              <a:ext uri="{FF2B5EF4-FFF2-40B4-BE49-F238E27FC236}">
                <a16:creationId xmlns:a16="http://schemas.microsoft.com/office/drawing/2014/main" id="{D9739EF5-ABE4-3145-959C-4085A85F836F}"/>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rot="277299">
            <a:off x="10188393" y="5212522"/>
            <a:ext cx="2140667" cy="651071"/>
          </a:xfrm>
          <a:prstGeom prst="rect">
            <a:avLst/>
          </a:prstGeom>
        </p:spPr>
      </p:pic>
      <p:sp>
        <p:nvSpPr>
          <p:cNvPr id="20" name="Rectangle 19">
            <a:extLst>
              <a:ext uri="{FF2B5EF4-FFF2-40B4-BE49-F238E27FC236}">
                <a16:creationId xmlns:a16="http://schemas.microsoft.com/office/drawing/2014/main" id="{1A6D3A40-C37A-406B-91AB-F4957D354E48}"/>
              </a:ext>
            </a:extLst>
          </p:cNvPr>
          <p:cNvSpPr/>
          <p:nvPr/>
        </p:nvSpPr>
        <p:spPr>
          <a:xfrm>
            <a:off x="7447217" y="4141201"/>
            <a:ext cx="4548963" cy="1787553"/>
          </a:xfrm>
          <a:prstGeom prst="rect">
            <a:avLst/>
          </a:prstGeom>
          <a:solidFill>
            <a:srgbClr val="00619B"/>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FFFFFF"/>
                </a:solidFill>
                <a:effectLst/>
                <a:uLnTx/>
                <a:uFillTx/>
                <a:latin typeface="Trebuchet MS"/>
                <a:ea typeface="+mn-ea"/>
                <a:cs typeface="+mn-cs"/>
              </a:rPr>
              <a:t>We investigate government's role in unlocking fruitful </a:t>
            </a:r>
            <a:r>
              <a:rPr kumimoji="0" lang="en-US" sz="2000" b="1" i="0" u="sng" strike="noStrike" kern="1200" cap="none" spc="0" normalizeH="0" baseline="0" noProof="0">
                <a:ln>
                  <a:noFill/>
                </a:ln>
                <a:solidFill>
                  <a:srgbClr val="FFFFFF"/>
                </a:solidFill>
                <a:effectLst/>
                <a:uLnTx/>
                <a:uFillTx/>
                <a:latin typeface="Trebuchet MS"/>
                <a:ea typeface="+mn-ea"/>
                <a:cs typeface="+mn-cs"/>
              </a:rPr>
              <a:t>cross-sector partnerships to improve social outcomes</a:t>
            </a:r>
            <a:endParaRPr kumimoji="0" lang="en-US" sz="2000" b="1" i="0" u="sng"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44" name="Picture 43">
            <a:extLst>
              <a:ext uri="{FF2B5EF4-FFF2-40B4-BE49-F238E27FC236}">
                <a16:creationId xmlns:a16="http://schemas.microsoft.com/office/drawing/2014/main" id="{C31D6622-43FD-0B4F-9627-F6F6ABFD62AA}"/>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478162" y="3527441"/>
            <a:ext cx="1395689" cy="721107"/>
          </a:xfrm>
          <a:prstGeom prst="rect">
            <a:avLst/>
          </a:prstGeom>
        </p:spPr>
      </p:pic>
      <p:pic>
        <p:nvPicPr>
          <p:cNvPr id="46" name="Picture 45">
            <a:extLst>
              <a:ext uri="{FF2B5EF4-FFF2-40B4-BE49-F238E27FC236}">
                <a16:creationId xmlns:a16="http://schemas.microsoft.com/office/drawing/2014/main" id="{4287C7E6-BC8C-0846-AC2B-66435994EE0D}"/>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018982" y="3624666"/>
            <a:ext cx="702716" cy="564759"/>
          </a:xfrm>
          <a:prstGeom prst="rect">
            <a:avLst/>
          </a:prstGeom>
        </p:spPr>
      </p:pic>
      <p:pic>
        <p:nvPicPr>
          <p:cNvPr id="1026" name="Picture 2" descr="CIFF-RGB - Freedom Fund">
            <a:extLst>
              <a:ext uri="{FF2B5EF4-FFF2-40B4-BE49-F238E27FC236}">
                <a16:creationId xmlns:a16="http://schemas.microsoft.com/office/drawing/2014/main" id="{460A994F-288A-F248-8E33-04D72A0952D4}"/>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808405" y="3930990"/>
            <a:ext cx="2322537" cy="64182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UKRI Official Development Assistance funding reduction | UK Centre for  Ecology &amp; Hydrology">
            <a:extLst>
              <a:ext uri="{FF2B5EF4-FFF2-40B4-BE49-F238E27FC236}">
                <a16:creationId xmlns:a16="http://schemas.microsoft.com/office/drawing/2014/main" id="{F16276EE-28F1-8147-A5ED-737AD4F9FBF9}"/>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131623" y="3039071"/>
            <a:ext cx="1242475" cy="92352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BITC Home March 2022 - Business in the Community">
            <a:extLst>
              <a:ext uri="{FF2B5EF4-FFF2-40B4-BE49-F238E27FC236}">
                <a16:creationId xmlns:a16="http://schemas.microsoft.com/office/drawing/2014/main" id="{06C5618B-807E-8740-9849-16DDF1DC0FB3}"/>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655315" y="3768379"/>
            <a:ext cx="934911" cy="934911"/>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DCMS-logo-official - Baxendale">
            <a:extLst>
              <a:ext uri="{FF2B5EF4-FFF2-40B4-BE49-F238E27FC236}">
                <a16:creationId xmlns:a16="http://schemas.microsoft.com/office/drawing/2014/main" id="{E9BD93E4-D6E8-D748-DA1C-1381572412E2}"/>
              </a:ext>
            </a:extLst>
          </p:cNvPr>
          <p:cNvPicPr>
            <a:picLocks noChangeAspect="1" noChangeArrowheads="1"/>
          </p:cNvPicPr>
          <p:nvPr/>
        </p:nvPicPr>
        <p:blipFill rotWithShape="1">
          <a:blip r:embed="rId17">
            <a:extLst>
              <a:ext uri="{28A0092B-C50C-407E-A947-70E740481C1C}">
                <a14:useLocalDpi xmlns:a14="http://schemas.microsoft.com/office/drawing/2010/main" val="0"/>
              </a:ext>
            </a:extLst>
          </a:blip>
          <a:srcRect l="8608" r="4789"/>
          <a:stretch/>
        </p:blipFill>
        <p:spPr bwMode="auto">
          <a:xfrm>
            <a:off x="195820" y="1757856"/>
            <a:ext cx="1236522" cy="1015339"/>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37">
            <a:extLst>
              <a:ext uri="{FF2B5EF4-FFF2-40B4-BE49-F238E27FC236}">
                <a16:creationId xmlns:a16="http://schemas.microsoft.com/office/drawing/2014/main" id="{0E1742F4-E9E9-5F48-BB29-B9DC495759BE}"/>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6209123" y="3565583"/>
            <a:ext cx="1087473" cy="611703"/>
          </a:xfrm>
          <a:prstGeom prst="rect">
            <a:avLst/>
          </a:prstGeom>
        </p:spPr>
      </p:pic>
    </p:spTree>
    <p:extLst>
      <p:ext uri="{BB962C8B-B14F-4D97-AF65-F5344CB8AC3E}">
        <p14:creationId xmlns:p14="http://schemas.microsoft.com/office/powerpoint/2010/main" val="39653493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7A721C5-2464-E8D9-043C-4B8EC30DC154}"/>
              </a:ext>
            </a:extLst>
          </p:cNvPr>
          <p:cNvSpPr>
            <a:spLocks noGrp="1"/>
          </p:cNvSpPr>
          <p:nvPr>
            <p:ph type="sldNum" sz="quarter" idx="12"/>
          </p:nvPr>
        </p:nvSpPr>
        <p:spPr>
          <a:xfrm>
            <a:off x="609606" y="6377908"/>
            <a:ext cx="590711" cy="365125"/>
          </a:xfrm>
        </p:spPr>
        <p:txBody>
          <a:bodyPr anchor="ctr">
            <a:normAutofit/>
          </a:bodyPr>
          <a:lstStyle/>
          <a:p>
            <a:pPr>
              <a:spcAft>
                <a:spcPts val="600"/>
              </a:spcAft>
            </a:pPr>
            <a:fld id="{DE1C4AF0-AB82-6346-890A-EF599C777360}" type="slidenum">
              <a:rPr lang="en-US" smtClean="0"/>
              <a:pPr>
                <a:spcAft>
                  <a:spcPts val="600"/>
                </a:spcAft>
              </a:pPr>
              <a:t>20</a:t>
            </a:fld>
            <a:endParaRPr lang="en-US"/>
          </a:p>
        </p:txBody>
      </p:sp>
      <p:sp>
        <p:nvSpPr>
          <p:cNvPr id="6" name="Title 5">
            <a:extLst>
              <a:ext uri="{FF2B5EF4-FFF2-40B4-BE49-F238E27FC236}">
                <a16:creationId xmlns:a16="http://schemas.microsoft.com/office/drawing/2014/main" id="{598916CB-1846-B6C8-A629-E3E2F2AA76BD}"/>
              </a:ext>
            </a:extLst>
          </p:cNvPr>
          <p:cNvSpPr>
            <a:spLocks noGrp="1"/>
          </p:cNvSpPr>
          <p:nvPr>
            <p:ph type="title"/>
          </p:nvPr>
        </p:nvSpPr>
        <p:spPr/>
        <p:txBody>
          <a:bodyPr/>
          <a:lstStyle/>
          <a:p>
            <a:endParaRPr lang="en-AU"/>
          </a:p>
        </p:txBody>
      </p:sp>
      <p:sp>
        <p:nvSpPr>
          <p:cNvPr id="12" name="Title 6">
            <a:extLst>
              <a:ext uri="{FF2B5EF4-FFF2-40B4-BE49-F238E27FC236}">
                <a16:creationId xmlns:a16="http://schemas.microsoft.com/office/drawing/2014/main" id="{B48DDE67-932C-1ED7-AD70-817B3CA3CB22}"/>
              </a:ext>
            </a:extLst>
          </p:cNvPr>
          <p:cNvSpPr txBox="1">
            <a:spLocks/>
          </p:cNvSpPr>
          <p:nvPr/>
        </p:nvSpPr>
        <p:spPr>
          <a:xfrm>
            <a:off x="4328169" y="2286319"/>
            <a:ext cx="6891729" cy="845016"/>
          </a:xfrm>
          <a:prstGeom prst="rect">
            <a:avLst/>
          </a:prstGeom>
        </p:spPr>
        <p:txBody>
          <a:bodyPr vert="horz" lIns="91440" tIns="45720" rIns="91440" bIns="45720" rtlCol="0" anchor="ctr">
            <a:normAutofit/>
          </a:bodyPr>
          <a:lstStyle>
            <a:lvl1pPr algn="l" defTabSz="609570" rtl="0" eaLnBrk="1" latinLnBrk="0" hangingPunct="1">
              <a:spcBef>
                <a:spcPct val="0"/>
              </a:spcBef>
              <a:buNone/>
              <a:defRPr sz="4000" kern="1200">
                <a:solidFill>
                  <a:schemeClr val="tx1"/>
                </a:solidFill>
                <a:latin typeface="Trebuchet MS" panose="020B0703020202090204" pitchFamily="34" charset="0"/>
                <a:ea typeface="Lato" charset="0"/>
                <a:cs typeface="Lato" charset="0"/>
              </a:defRPr>
            </a:lvl1pPr>
          </a:lstStyle>
          <a:p>
            <a:endParaRPr lang="en-AU"/>
          </a:p>
        </p:txBody>
      </p:sp>
      <p:pic>
        <p:nvPicPr>
          <p:cNvPr id="14" name="Video 13" title="Searching magnifying glass">
            <a:hlinkClick r:id="" action="ppaction://media"/>
            <a:extLst>
              <a:ext uri="{FF2B5EF4-FFF2-40B4-BE49-F238E27FC236}">
                <a16:creationId xmlns:a16="http://schemas.microsoft.com/office/drawing/2014/main" id="{172DD7FE-05FB-8A9A-ED80-BE57E485C432}"/>
              </a:ext>
            </a:extLst>
          </p:cNvPr>
          <p:cNvPicPr>
            <a:picLocks noChangeAspect="1"/>
          </p:cNvPicPr>
          <p:nvPr>
            <a:videoFile r:link="rId2"/>
            <p:extLst>
              <p:ext uri="{DAA4B4D4-6D71-4841-9C94-3DE7FCFB9230}">
                <p14:media xmlns:p14="http://schemas.microsoft.com/office/powerpoint/2010/main" r:embed="rId1"/>
              </p:ext>
            </p:extLst>
          </p:nvPr>
        </p:nvPicPr>
        <p:blipFill>
          <a:blip r:embed="rId4">
            <a:duotone>
              <a:schemeClr val="accent2">
                <a:shade val="45000"/>
                <a:satMod val="135000"/>
              </a:schemeClr>
              <a:prstClr val="white"/>
            </a:duotone>
          </a:blip>
          <a:stretch>
            <a:fillRect/>
          </a:stretch>
        </p:blipFill>
        <p:spPr>
          <a:xfrm>
            <a:off x="0" y="-33020"/>
            <a:ext cx="12192000" cy="6891020"/>
          </a:xfrm>
          <a:prstGeom prst="rect">
            <a:avLst/>
          </a:prstGeom>
        </p:spPr>
      </p:pic>
      <p:sp>
        <p:nvSpPr>
          <p:cNvPr id="15" name="Rectangle 14">
            <a:extLst>
              <a:ext uri="{FF2B5EF4-FFF2-40B4-BE49-F238E27FC236}">
                <a16:creationId xmlns:a16="http://schemas.microsoft.com/office/drawing/2014/main" id="{BC93FA53-86DA-CB5A-AF9E-56FF3D64C937}"/>
              </a:ext>
            </a:extLst>
          </p:cNvPr>
          <p:cNvSpPr/>
          <p:nvPr/>
        </p:nvSpPr>
        <p:spPr>
          <a:xfrm>
            <a:off x="6511830" y="2296774"/>
            <a:ext cx="4958810" cy="1569660"/>
          </a:xfrm>
          <a:prstGeom prst="rect">
            <a:avLst/>
          </a:prstGeom>
          <a:noFill/>
        </p:spPr>
        <p:txBody>
          <a:bodyPr wrap="square" lIns="91440" tIns="45720" rIns="91440" bIns="45720">
            <a:spAutoFit/>
          </a:bodyPr>
          <a:lstStyle/>
          <a:p>
            <a:pPr algn="ctr"/>
            <a:r>
              <a:rPr lang="en-US" sz="9600" b="0" cap="none" spc="0">
                <a:ln w="0"/>
                <a:solidFill>
                  <a:schemeClr val="accent1"/>
                </a:solidFill>
                <a:effectLst>
                  <a:outerShdw blurRad="38100" dist="19050" dir="2700000" algn="tl" rotWithShape="0">
                    <a:schemeClr val="dk1">
                      <a:alpha val="40000"/>
                    </a:schemeClr>
                  </a:outerShdw>
                </a:effectLst>
              </a:rPr>
              <a:t>Results</a:t>
            </a:r>
            <a:endParaRPr lang="en-US" sz="5400" b="0" cap="none" spc="0">
              <a:ln w="0"/>
              <a:solidFill>
                <a:schemeClr val="accent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2583606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0026" fill="hold"/>
                                        <p:tgtEl>
                                          <p:spTgt spid="1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mute="1">
                <p:cTn id="7" repeatCount="indefinite" fill="hold" display="0">
                  <p:stCondLst>
                    <p:cond delay="indefinite"/>
                  </p:stCondLst>
                </p:cTn>
                <p:tgtEl>
                  <p:spTgt spid="14"/>
                </p:tgtEl>
              </p:cMediaNode>
            </p:video>
            <p:seq concurrent="1" nextAc="seek">
              <p:cTn id="8" restart="whenNotActive" fill="hold" evtFilter="cancelBubble" nodeType="interactiveSeq">
                <p:stCondLst>
                  <p:cond evt="onClick" delay="0">
                    <p:tgtEl>
                      <p:spTgt spid="1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4"/>
                                        </p:tgtEl>
                                      </p:cBhvr>
                                    </p:cmd>
                                  </p:childTnLst>
                                </p:cTn>
                              </p:par>
                            </p:childTnLst>
                          </p:cTn>
                        </p:par>
                      </p:childTnLst>
                    </p:cTn>
                  </p:par>
                </p:childTnLst>
              </p:cTn>
              <p:nextCondLst>
                <p:cond evt="onClick" delay="0">
                  <p:tgtEl>
                    <p:spTgt spid="14"/>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F57E7B-8273-5FA6-E6F4-B57F91197418}"/>
              </a:ext>
            </a:extLst>
          </p:cNvPr>
          <p:cNvSpPr>
            <a:spLocks noGrp="1"/>
          </p:cNvSpPr>
          <p:nvPr>
            <p:ph type="title"/>
          </p:nvPr>
        </p:nvSpPr>
        <p:spPr/>
        <p:txBody>
          <a:bodyPr/>
          <a:lstStyle/>
          <a:p>
            <a:r>
              <a:rPr lang="en-US" b="1">
                <a:latin typeface="Trebuchet MS"/>
                <a:ea typeface="Lato"/>
                <a:cs typeface="Lato"/>
              </a:rPr>
              <a:t>Results</a:t>
            </a:r>
            <a:endParaRPr lang="en-US" b="1"/>
          </a:p>
        </p:txBody>
      </p:sp>
      <p:sp>
        <p:nvSpPr>
          <p:cNvPr id="3" name="Content Placeholder 2">
            <a:extLst>
              <a:ext uri="{FF2B5EF4-FFF2-40B4-BE49-F238E27FC236}">
                <a16:creationId xmlns:a16="http://schemas.microsoft.com/office/drawing/2014/main" id="{32AF7041-6563-47E5-F366-47601FE6DFFD}"/>
              </a:ext>
            </a:extLst>
          </p:cNvPr>
          <p:cNvSpPr>
            <a:spLocks noGrp="1"/>
          </p:cNvSpPr>
          <p:nvPr>
            <p:ph idx="1"/>
          </p:nvPr>
        </p:nvSpPr>
        <p:spPr/>
        <p:txBody>
          <a:bodyPr vert="horz" lIns="91440" tIns="45720" rIns="91440" bIns="45720" rtlCol="0" anchor="t">
            <a:normAutofit/>
          </a:bodyPr>
          <a:lstStyle/>
          <a:p>
            <a:pPr marL="0" indent="0">
              <a:buNone/>
            </a:pPr>
            <a:r>
              <a:rPr lang="en-US">
                <a:latin typeface="Trebuchet MS"/>
                <a:ea typeface="Lato"/>
                <a:cs typeface="Lato"/>
              </a:rPr>
              <a:t>2 distinctive benefits:</a:t>
            </a:r>
            <a:endParaRPr lang="en-US"/>
          </a:p>
          <a:p>
            <a:pPr marL="456565" indent="-456565"/>
            <a:r>
              <a:rPr lang="en-US">
                <a:latin typeface="Trebuchet MS"/>
                <a:ea typeface="Lato"/>
                <a:cs typeface="Lato"/>
              </a:rPr>
              <a:t>Greater accountability </a:t>
            </a:r>
          </a:p>
          <a:p>
            <a:pPr marL="456565" indent="-456565"/>
            <a:r>
              <a:rPr lang="en-US">
                <a:latin typeface="Trebuchet MS"/>
                <a:ea typeface="Lato"/>
                <a:cs typeface="Lato"/>
              </a:rPr>
              <a:t>Legacy effects</a:t>
            </a:r>
          </a:p>
          <a:p>
            <a:pPr marL="456565" indent="-456565"/>
            <a:endParaRPr lang="en-US"/>
          </a:p>
          <a:p>
            <a:pPr marL="0" indent="0">
              <a:buNone/>
            </a:pPr>
            <a:r>
              <a:rPr lang="en-US">
                <a:latin typeface="Trebuchet MS"/>
                <a:ea typeface="Lato"/>
                <a:cs typeface="Lato"/>
              </a:rPr>
              <a:t>2 distinctive challenges:</a:t>
            </a:r>
          </a:p>
          <a:p>
            <a:pPr marL="456565" indent="-456565"/>
            <a:r>
              <a:rPr lang="en-US">
                <a:latin typeface="Trebuchet MS"/>
                <a:ea typeface="Lato"/>
                <a:cs typeface="Lato"/>
              </a:rPr>
              <a:t>Complexity and unfamiliarity </a:t>
            </a:r>
          </a:p>
          <a:p>
            <a:pPr marL="456565" indent="-456565"/>
            <a:r>
              <a:rPr lang="en-US">
                <a:latin typeface="Trebuchet MS"/>
                <a:ea typeface="Lato"/>
                <a:cs typeface="Lato"/>
              </a:rPr>
              <a:t>Muted Incentives</a:t>
            </a:r>
            <a:endParaRPr lang="en-US"/>
          </a:p>
        </p:txBody>
      </p:sp>
    </p:spTree>
    <p:extLst>
      <p:ext uri="{BB962C8B-B14F-4D97-AF65-F5344CB8AC3E}">
        <p14:creationId xmlns:p14="http://schemas.microsoft.com/office/powerpoint/2010/main" val="8911423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3ECA48-5077-DA6D-CEED-FFD2D61A4886}"/>
              </a:ext>
            </a:extLst>
          </p:cNvPr>
          <p:cNvSpPr>
            <a:spLocks noGrp="1"/>
          </p:cNvSpPr>
          <p:nvPr>
            <p:ph type="title"/>
          </p:nvPr>
        </p:nvSpPr>
        <p:spPr/>
        <p:txBody>
          <a:bodyPr/>
          <a:lstStyle/>
          <a:p>
            <a:r>
              <a:rPr lang="en-US"/>
              <a:t>Accountability</a:t>
            </a:r>
            <a:endParaRPr lang="en-AU"/>
          </a:p>
        </p:txBody>
      </p:sp>
      <p:sp>
        <p:nvSpPr>
          <p:cNvPr id="3" name="Content Placeholder 2">
            <a:extLst>
              <a:ext uri="{FF2B5EF4-FFF2-40B4-BE49-F238E27FC236}">
                <a16:creationId xmlns:a16="http://schemas.microsoft.com/office/drawing/2014/main" id="{3F49E0DF-B4C1-A298-9E6E-EF48D0A906E3}"/>
              </a:ext>
            </a:extLst>
          </p:cNvPr>
          <p:cNvSpPr>
            <a:spLocks noGrp="1"/>
          </p:cNvSpPr>
          <p:nvPr>
            <p:ph idx="1"/>
          </p:nvPr>
        </p:nvSpPr>
        <p:spPr/>
        <p:txBody>
          <a:bodyPr vert="horz" lIns="91440" tIns="45720" rIns="91440" bIns="45720" rtlCol="0" anchor="t">
            <a:normAutofit lnSpcReduction="10000"/>
          </a:bodyPr>
          <a:lstStyle/>
          <a:p>
            <a:pPr marL="456565" indent="-456565"/>
            <a:r>
              <a:rPr lang="en-US">
                <a:latin typeface="Trebuchet MS"/>
                <a:ea typeface="Lato"/>
                <a:cs typeface="Lato"/>
              </a:rPr>
              <a:t>There is a perception of </a:t>
            </a:r>
            <a:r>
              <a:rPr lang="en-US" b="1">
                <a:latin typeface="Trebuchet MS"/>
                <a:ea typeface="Lato"/>
                <a:cs typeface="Lato"/>
              </a:rPr>
              <a:t>greater accountability</a:t>
            </a:r>
            <a:r>
              <a:rPr lang="en-US">
                <a:latin typeface="Trebuchet MS"/>
                <a:ea typeface="Lato"/>
                <a:cs typeface="Lato"/>
              </a:rPr>
              <a:t> in the MHEP SOPs relative to traditional funding of IPS. </a:t>
            </a:r>
          </a:p>
          <a:p>
            <a:pPr marL="456565" indent="-456565"/>
            <a:endParaRPr lang="en-US"/>
          </a:p>
          <a:p>
            <a:pPr marL="456565" indent="-456565"/>
            <a:r>
              <a:rPr lang="en-US">
                <a:latin typeface="Trebuchet MS"/>
                <a:ea typeface="Lato"/>
                <a:cs typeface="Lato"/>
              </a:rPr>
              <a:t>Accountability for improvements in the commissioning practice of IPS under MHEP occurred as a result of four factors: </a:t>
            </a:r>
          </a:p>
          <a:p>
            <a:pPr marL="1047115" lvl="1" indent="-514350">
              <a:buFont typeface="+mj-lt"/>
              <a:buAutoNum type="arabicPeriod"/>
            </a:pPr>
            <a:r>
              <a:rPr lang="en-US">
                <a:latin typeface="Trebuchet MS"/>
                <a:ea typeface="Lato"/>
                <a:cs typeface="Lato"/>
              </a:rPr>
              <a:t>continuous monitoring, </a:t>
            </a:r>
          </a:p>
          <a:p>
            <a:pPr marL="1047115" lvl="1" indent="-514350">
              <a:buFont typeface="+mj-lt"/>
              <a:buAutoNum type="arabicPeriod"/>
            </a:pPr>
            <a:r>
              <a:rPr lang="en-US">
                <a:latin typeface="Trebuchet MS"/>
                <a:ea typeface="Lato"/>
                <a:cs typeface="Lato"/>
              </a:rPr>
              <a:t>more contractual levers to respond to underperformance, </a:t>
            </a:r>
          </a:p>
          <a:p>
            <a:pPr marL="1047115" lvl="1" indent="-514350">
              <a:buFont typeface="+mj-lt"/>
              <a:buAutoNum type="arabicPeriod"/>
            </a:pPr>
            <a:r>
              <a:rPr lang="en-US">
                <a:latin typeface="Trebuchet MS"/>
                <a:ea typeface="Lato"/>
                <a:cs typeface="Lato"/>
              </a:rPr>
              <a:t>high commissioner involvement, and</a:t>
            </a:r>
          </a:p>
          <a:p>
            <a:pPr marL="1047115" lvl="1" indent="-514350">
              <a:buFont typeface="+mj-lt"/>
              <a:buAutoNum type="arabicPeriod"/>
            </a:pPr>
            <a:r>
              <a:rPr lang="en-US">
                <a:latin typeface="Trebuchet MS"/>
                <a:ea typeface="Lato"/>
                <a:cs typeface="Lato"/>
              </a:rPr>
              <a:t>active problem-solving. </a:t>
            </a:r>
          </a:p>
          <a:p>
            <a:pPr marL="456565" indent="-456565"/>
            <a:endParaRPr lang="en-US">
              <a:latin typeface="Trebuchet MS"/>
              <a:ea typeface="Lato"/>
              <a:cs typeface="Lato"/>
            </a:endParaRPr>
          </a:p>
        </p:txBody>
      </p:sp>
      <p:sp>
        <p:nvSpPr>
          <p:cNvPr id="4" name="Slide Number Placeholder 3">
            <a:extLst>
              <a:ext uri="{FF2B5EF4-FFF2-40B4-BE49-F238E27FC236}">
                <a16:creationId xmlns:a16="http://schemas.microsoft.com/office/drawing/2014/main" id="{1F482164-88C4-6676-DF25-4AD8B2F1F399}"/>
              </a:ext>
            </a:extLst>
          </p:cNvPr>
          <p:cNvSpPr>
            <a:spLocks noGrp="1"/>
          </p:cNvSpPr>
          <p:nvPr>
            <p:ph type="sldNum" sz="quarter" idx="12"/>
          </p:nvPr>
        </p:nvSpPr>
        <p:spPr/>
        <p:txBody>
          <a:bodyPr/>
          <a:lstStyle/>
          <a:p>
            <a:fld id="{DE1C4AF0-AB82-6346-890A-EF599C777360}" type="slidenum">
              <a:rPr lang="en-US" smtClean="0"/>
              <a:t>22</a:t>
            </a:fld>
            <a:endParaRPr lang="en-US"/>
          </a:p>
        </p:txBody>
      </p:sp>
    </p:spTree>
    <p:extLst>
      <p:ext uri="{BB962C8B-B14F-4D97-AF65-F5344CB8AC3E}">
        <p14:creationId xmlns:p14="http://schemas.microsoft.com/office/powerpoint/2010/main" val="39179551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55EFAA-20FC-80F1-4CB6-FED5ED276DB5}"/>
              </a:ext>
            </a:extLst>
          </p:cNvPr>
          <p:cNvSpPr>
            <a:spLocks noGrp="1"/>
          </p:cNvSpPr>
          <p:nvPr>
            <p:ph type="title"/>
          </p:nvPr>
        </p:nvSpPr>
        <p:spPr/>
        <p:txBody>
          <a:bodyPr/>
          <a:lstStyle/>
          <a:p>
            <a:r>
              <a:rPr lang="en-US"/>
              <a:t>Accountability</a:t>
            </a:r>
            <a:endParaRPr lang="en-AU"/>
          </a:p>
        </p:txBody>
      </p:sp>
      <p:sp>
        <p:nvSpPr>
          <p:cNvPr id="3" name="Content Placeholder 2">
            <a:extLst>
              <a:ext uri="{FF2B5EF4-FFF2-40B4-BE49-F238E27FC236}">
                <a16:creationId xmlns:a16="http://schemas.microsoft.com/office/drawing/2014/main" id="{AAC5B9B9-0793-49C1-4907-F01E5D2A324D}"/>
              </a:ext>
            </a:extLst>
          </p:cNvPr>
          <p:cNvSpPr>
            <a:spLocks noGrp="1"/>
          </p:cNvSpPr>
          <p:nvPr>
            <p:ph idx="1"/>
          </p:nvPr>
        </p:nvSpPr>
        <p:spPr>
          <a:xfrm>
            <a:off x="609599" y="1197588"/>
            <a:ext cx="11389895" cy="5203212"/>
          </a:xfrm>
        </p:spPr>
        <p:txBody>
          <a:bodyPr vert="horz" lIns="91440" tIns="45720" rIns="91440" bIns="45720" rtlCol="0" anchor="t">
            <a:normAutofit/>
          </a:bodyPr>
          <a:lstStyle/>
          <a:p>
            <a:pPr marL="0" indent="0">
              <a:buNone/>
            </a:pPr>
            <a:endParaRPr lang="en-US" sz="2100">
              <a:latin typeface="+mn-lt"/>
            </a:endParaRPr>
          </a:p>
          <a:p>
            <a:pPr marL="0" indent="0">
              <a:lnSpc>
                <a:spcPct val="107000"/>
              </a:lnSpc>
              <a:spcAft>
                <a:spcPts val="800"/>
              </a:spcAft>
              <a:buNone/>
            </a:pPr>
            <a:r>
              <a:rPr lang="en-GB" sz="2100">
                <a:effectLst/>
                <a:latin typeface="+mn-lt"/>
                <a:ea typeface="Trebuchet MS" panose="020B0603020202020204" pitchFamily="34" charset="0"/>
                <a:cs typeface="Trebuchet MS" panose="020B0603020202020204" pitchFamily="34" charset="0"/>
              </a:rPr>
              <a:t>This greatly differed from traditional commissioning:</a:t>
            </a:r>
            <a:endParaRPr lang="en-AU" sz="2100">
              <a:effectLst/>
              <a:latin typeface="+mn-lt"/>
              <a:ea typeface="Calibri" panose="020F0502020204030204" pitchFamily="34" charset="0"/>
            </a:endParaRPr>
          </a:p>
          <a:p>
            <a:pPr marL="456565" indent="-456565">
              <a:lnSpc>
                <a:spcPct val="107000"/>
              </a:lnSpc>
              <a:spcAft>
                <a:spcPts val="800"/>
              </a:spcAft>
            </a:pPr>
            <a:r>
              <a:rPr lang="en-US" sz="1800" i="1">
                <a:effectLst/>
                <a:latin typeface="+mn-lt"/>
                <a:ea typeface="Calibri"/>
                <a:cs typeface="Lato"/>
              </a:rPr>
              <a:t>“Comparing that to non-MHEP services…I was so shocked to find out that some services literally don't give anything [</a:t>
            </a:r>
            <a:r>
              <a:rPr lang="en-US" sz="1800" b="1" i="1">
                <a:effectLst/>
                <a:latin typeface="+mn-lt"/>
                <a:ea typeface="Calibri"/>
                <a:cs typeface="Lato"/>
              </a:rPr>
              <a:t>reporting</a:t>
            </a:r>
            <a:r>
              <a:rPr lang="en-US" sz="1800" i="1">
                <a:effectLst/>
                <a:latin typeface="+mn-lt"/>
                <a:ea typeface="Calibri"/>
                <a:cs typeface="Lato"/>
              </a:rPr>
              <a:t>] to their commissioners.”-IPS Grow </a:t>
            </a:r>
          </a:p>
          <a:p>
            <a:pPr marL="456565" indent="-456565">
              <a:lnSpc>
                <a:spcPct val="107000"/>
              </a:lnSpc>
              <a:spcAft>
                <a:spcPts val="800"/>
              </a:spcAft>
            </a:pPr>
            <a:r>
              <a:rPr lang="en-US" sz="1800" i="1">
                <a:effectLst/>
                <a:latin typeface="+mn-lt"/>
                <a:ea typeface="Calibri"/>
                <a:cs typeface="Lato"/>
              </a:rPr>
              <a:t>“The traditional commissioner, as far as I can see, doesn’t have that kind of </a:t>
            </a:r>
            <a:r>
              <a:rPr lang="en-US" sz="1800" b="1" i="1">
                <a:effectLst/>
                <a:latin typeface="+mn-lt"/>
                <a:ea typeface="Calibri"/>
                <a:cs typeface="Lato"/>
              </a:rPr>
              <a:t>involvement</a:t>
            </a:r>
            <a:r>
              <a:rPr lang="en-US" sz="1800" i="1">
                <a:effectLst/>
                <a:latin typeface="+mn-lt"/>
                <a:ea typeface="Calibri"/>
                <a:cs typeface="Lato"/>
              </a:rPr>
              <a:t>. And you might think that’s a nice thing, that they’re not there to pick apart what you do, but then you’re left thinking, am I doing a good job? I think having a commissioner who takes a healthy level of interest in what you’re doing, is much more positive really.  And I think if we hadn’t had that level of interest from MHEP, I do wonder if we’d be running as well as we do now.” -Provider</a:t>
            </a:r>
          </a:p>
          <a:p>
            <a:pPr marL="456565" indent="-456565">
              <a:lnSpc>
                <a:spcPct val="107000"/>
              </a:lnSpc>
              <a:spcAft>
                <a:spcPts val="800"/>
              </a:spcAft>
            </a:pPr>
            <a:r>
              <a:rPr lang="en-US" sz="1800" i="1">
                <a:effectLst/>
                <a:latin typeface="+mn-lt"/>
                <a:ea typeface="Calibri"/>
                <a:cs typeface="Lato"/>
              </a:rPr>
              <a:t>“But, without that, not so much </a:t>
            </a:r>
            <a:r>
              <a:rPr lang="en-US" sz="1800" b="1" i="1">
                <a:effectLst/>
                <a:latin typeface="+mn-lt"/>
                <a:ea typeface="Calibri"/>
                <a:cs typeface="Lato"/>
              </a:rPr>
              <a:t>monitoring</a:t>
            </a:r>
            <a:r>
              <a:rPr lang="en-US" sz="1800" i="1">
                <a:effectLst/>
                <a:latin typeface="+mn-lt"/>
                <a:ea typeface="Calibri"/>
                <a:cs typeface="Lato"/>
              </a:rPr>
              <a:t>, but without that </a:t>
            </a:r>
            <a:r>
              <a:rPr lang="en-US" sz="1800" b="1" i="1">
                <a:effectLst/>
                <a:latin typeface="+mn-lt"/>
                <a:ea typeface="Calibri"/>
                <a:cs typeface="Lato"/>
              </a:rPr>
              <a:t>relationship</a:t>
            </a:r>
            <a:r>
              <a:rPr lang="en-US" sz="1800" i="1">
                <a:effectLst/>
                <a:latin typeface="+mn-lt"/>
                <a:ea typeface="Calibri"/>
                <a:cs typeface="Lato"/>
              </a:rPr>
              <a:t>, I don’t see how you can be confident that you're getting the service that you commission really.” -Provider</a:t>
            </a:r>
            <a:endParaRPr lang="en-US" sz="1800" i="1">
              <a:latin typeface="+mn-lt"/>
              <a:ea typeface="Calibri"/>
              <a:cs typeface="Lato"/>
            </a:endParaRPr>
          </a:p>
          <a:p>
            <a:pPr marL="0" indent="0">
              <a:lnSpc>
                <a:spcPct val="107000"/>
              </a:lnSpc>
              <a:spcAft>
                <a:spcPts val="800"/>
              </a:spcAft>
              <a:buNone/>
            </a:pPr>
            <a:endParaRPr lang="en-US" sz="2100" i="1">
              <a:ea typeface="Calibri"/>
            </a:endParaRPr>
          </a:p>
          <a:p>
            <a:pPr marL="456565" indent="-456565">
              <a:lnSpc>
                <a:spcPct val="107000"/>
              </a:lnSpc>
              <a:spcAft>
                <a:spcPts val="800"/>
              </a:spcAft>
            </a:pPr>
            <a:endParaRPr lang="en-US">
              <a:effectLst/>
            </a:endParaRPr>
          </a:p>
          <a:p>
            <a:pPr marL="456565" indent="-456565">
              <a:lnSpc>
                <a:spcPct val="107000"/>
              </a:lnSpc>
              <a:spcAft>
                <a:spcPts val="800"/>
              </a:spcAft>
            </a:pPr>
            <a:endParaRPr lang="en-US"/>
          </a:p>
          <a:p>
            <a:pPr marL="456565" indent="-456565">
              <a:lnSpc>
                <a:spcPct val="107000"/>
              </a:lnSpc>
              <a:spcAft>
                <a:spcPts val="800"/>
              </a:spcAft>
            </a:pPr>
            <a:endParaRPr lang="en-AU" sz="1800">
              <a:latin typeface="Calibri" panose="020F0502020204030204" pitchFamily="34" charset="0"/>
              <a:ea typeface="Calibri" panose="020F0502020204030204" pitchFamily="34" charset="0"/>
            </a:endParaRPr>
          </a:p>
          <a:p>
            <a:pPr marL="0" indent="0">
              <a:buNone/>
            </a:pPr>
            <a:endParaRPr lang="en-AU"/>
          </a:p>
        </p:txBody>
      </p:sp>
      <p:sp>
        <p:nvSpPr>
          <p:cNvPr id="4" name="Slide Number Placeholder 3">
            <a:extLst>
              <a:ext uri="{FF2B5EF4-FFF2-40B4-BE49-F238E27FC236}">
                <a16:creationId xmlns:a16="http://schemas.microsoft.com/office/drawing/2014/main" id="{B945EDF7-613F-32C5-5CEF-8C955FF25607}"/>
              </a:ext>
            </a:extLst>
          </p:cNvPr>
          <p:cNvSpPr>
            <a:spLocks noGrp="1"/>
          </p:cNvSpPr>
          <p:nvPr>
            <p:ph type="sldNum" sz="quarter" idx="12"/>
          </p:nvPr>
        </p:nvSpPr>
        <p:spPr/>
        <p:txBody>
          <a:bodyPr/>
          <a:lstStyle/>
          <a:p>
            <a:fld id="{DE1C4AF0-AB82-6346-890A-EF599C777360}" type="slidenum">
              <a:rPr lang="en-US" smtClean="0"/>
              <a:t>23</a:t>
            </a:fld>
            <a:endParaRPr lang="en-US"/>
          </a:p>
        </p:txBody>
      </p:sp>
    </p:spTree>
    <p:extLst>
      <p:ext uri="{BB962C8B-B14F-4D97-AF65-F5344CB8AC3E}">
        <p14:creationId xmlns:p14="http://schemas.microsoft.com/office/powerpoint/2010/main" val="204957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885AE7-3B7F-0952-BB3B-19223A4CA1E5}"/>
              </a:ext>
            </a:extLst>
          </p:cNvPr>
          <p:cNvSpPr>
            <a:spLocks noGrp="1"/>
          </p:cNvSpPr>
          <p:nvPr>
            <p:ph type="title"/>
          </p:nvPr>
        </p:nvSpPr>
        <p:spPr/>
        <p:txBody>
          <a:bodyPr>
            <a:noAutofit/>
          </a:bodyPr>
          <a:lstStyle/>
          <a:p>
            <a:r>
              <a:rPr lang="en-GB" sz="2800" b="1">
                <a:solidFill>
                  <a:schemeClr val="accent1"/>
                </a:solidFill>
                <a:effectLst/>
                <a:latin typeface="Trebuchet MS"/>
                <a:ea typeface="Trebuchet MS" panose="020B0603020202020204" pitchFamily="34" charset="0"/>
                <a:cs typeface="Trebuchet MS" panose="020B0603020202020204" pitchFamily="34" charset="0"/>
              </a:rPr>
              <a:t>What commissioners appreciated:</a:t>
            </a:r>
            <a:r>
              <a:rPr lang="en-GB" sz="2800" b="1">
                <a:solidFill>
                  <a:schemeClr val="accent1"/>
                </a:solidFill>
                <a:latin typeface="Trebuchet MS"/>
                <a:ea typeface="Trebuchet MS" panose="020B0603020202020204" pitchFamily="34" charset="0"/>
                <a:cs typeface="Trebuchet MS" panose="020B0603020202020204" pitchFamily="34" charset="0"/>
              </a:rPr>
              <a:t> </a:t>
            </a:r>
            <a:r>
              <a:rPr lang="en-GB" sz="2800">
                <a:solidFill>
                  <a:schemeClr val="accent1"/>
                </a:solidFill>
                <a:effectLst/>
                <a:latin typeface="Trebuchet MS"/>
                <a:ea typeface="Trebuchet MS" panose="020B0603020202020204" pitchFamily="34" charset="0"/>
                <a:cs typeface="Trebuchet MS" panose="020B0603020202020204" pitchFamily="34" charset="0"/>
              </a:rPr>
              <a:t> </a:t>
            </a:r>
            <a:endParaRPr lang="en-AU" sz="4800">
              <a:solidFill>
                <a:schemeClr val="accent1"/>
              </a:solidFill>
              <a:latin typeface="Trebuchet MS"/>
            </a:endParaRPr>
          </a:p>
        </p:txBody>
      </p:sp>
      <p:sp>
        <p:nvSpPr>
          <p:cNvPr id="3" name="Content Placeholder 2">
            <a:extLst>
              <a:ext uri="{FF2B5EF4-FFF2-40B4-BE49-F238E27FC236}">
                <a16:creationId xmlns:a16="http://schemas.microsoft.com/office/drawing/2014/main" id="{2116C90C-9AA0-5E1E-A4FF-2DB288A65A41}"/>
              </a:ext>
            </a:extLst>
          </p:cNvPr>
          <p:cNvSpPr>
            <a:spLocks noGrp="1"/>
          </p:cNvSpPr>
          <p:nvPr>
            <p:ph idx="1"/>
          </p:nvPr>
        </p:nvSpPr>
        <p:spPr>
          <a:xfrm>
            <a:off x="1892968" y="1341967"/>
            <a:ext cx="9689432" cy="5700517"/>
          </a:xfrm>
        </p:spPr>
        <p:txBody>
          <a:bodyPr vert="horz" lIns="91440" tIns="45720" rIns="91440" bIns="45720" rtlCol="0" anchor="t">
            <a:normAutofit/>
          </a:bodyPr>
          <a:lstStyle/>
          <a:p>
            <a:pPr marL="0" indent="0">
              <a:buNone/>
            </a:pPr>
            <a:endParaRPr lang="en-US"/>
          </a:p>
          <a:p>
            <a:pPr marL="0" indent="0">
              <a:buNone/>
            </a:pPr>
            <a:endParaRPr lang="en-US">
              <a:latin typeface="Trebuchet MS"/>
              <a:ea typeface="Lato"/>
              <a:cs typeface="Lato"/>
            </a:endParaRPr>
          </a:p>
        </p:txBody>
      </p:sp>
      <p:sp>
        <p:nvSpPr>
          <p:cNvPr id="4" name="Slide Number Placeholder 3">
            <a:extLst>
              <a:ext uri="{FF2B5EF4-FFF2-40B4-BE49-F238E27FC236}">
                <a16:creationId xmlns:a16="http://schemas.microsoft.com/office/drawing/2014/main" id="{D5B6288A-BB71-F8B8-4B51-C5ED9414F8E2}"/>
              </a:ext>
            </a:extLst>
          </p:cNvPr>
          <p:cNvSpPr>
            <a:spLocks noGrp="1"/>
          </p:cNvSpPr>
          <p:nvPr>
            <p:ph type="sldNum" sz="quarter" idx="12"/>
          </p:nvPr>
        </p:nvSpPr>
        <p:spPr/>
        <p:txBody>
          <a:bodyPr/>
          <a:lstStyle/>
          <a:p>
            <a:fld id="{DE1C4AF0-AB82-6346-890A-EF599C777360}" type="slidenum">
              <a:rPr lang="en-US" smtClean="0"/>
              <a:t>24</a:t>
            </a:fld>
            <a:endParaRPr lang="en-US"/>
          </a:p>
        </p:txBody>
      </p:sp>
      <p:pic>
        <p:nvPicPr>
          <p:cNvPr id="9" name="Graphic 8" descr="Gavel with solid fill">
            <a:extLst>
              <a:ext uri="{FF2B5EF4-FFF2-40B4-BE49-F238E27FC236}">
                <a16:creationId xmlns:a16="http://schemas.microsoft.com/office/drawing/2014/main" id="{5704A1DE-FA83-A42F-E745-A93C263B20E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14954" y="4080657"/>
            <a:ext cx="1263315" cy="1263315"/>
          </a:xfrm>
          <a:prstGeom prst="rect">
            <a:avLst/>
          </a:prstGeom>
        </p:spPr>
      </p:pic>
      <p:pic>
        <p:nvPicPr>
          <p:cNvPr id="10" name="Graphic 9" descr="Abacus with solid fill">
            <a:extLst>
              <a:ext uri="{FF2B5EF4-FFF2-40B4-BE49-F238E27FC236}">
                <a16:creationId xmlns:a16="http://schemas.microsoft.com/office/drawing/2014/main" id="{285B1B6F-3CAB-50DC-889B-627E1E8FC87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23951" y="1672743"/>
            <a:ext cx="1450200" cy="1450200"/>
          </a:xfrm>
          <a:prstGeom prst="rect">
            <a:avLst/>
          </a:prstGeom>
        </p:spPr>
      </p:pic>
      <p:sp>
        <p:nvSpPr>
          <p:cNvPr id="5" name="TextBox 4">
            <a:extLst>
              <a:ext uri="{FF2B5EF4-FFF2-40B4-BE49-F238E27FC236}">
                <a16:creationId xmlns:a16="http://schemas.microsoft.com/office/drawing/2014/main" id="{E1155DF1-C422-ED00-E263-B96A312B4D69}"/>
              </a:ext>
            </a:extLst>
          </p:cNvPr>
          <p:cNvSpPr txBox="1"/>
          <p:nvPr/>
        </p:nvSpPr>
        <p:spPr>
          <a:xfrm>
            <a:off x="2338465" y="2138597"/>
            <a:ext cx="6665626"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800" b="1">
                <a:solidFill>
                  <a:srgbClr val="002047"/>
                </a:solidFill>
              </a:rPr>
              <a:t>Continuous monitoring </a:t>
            </a:r>
          </a:p>
        </p:txBody>
      </p:sp>
      <p:sp>
        <p:nvSpPr>
          <p:cNvPr id="6" name="TextBox 5">
            <a:extLst>
              <a:ext uri="{FF2B5EF4-FFF2-40B4-BE49-F238E27FC236}">
                <a16:creationId xmlns:a16="http://schemas.microsoft.com/office/drawing/2014/main" id="{8D36929E-9AC9-C997-9C12-F7B25618D7CF}"/>
              </a:ext>
            </a:extLst>
          </p:cNvPr>
          <p:cNvSpPr txBox="1"/>
          <p:nvPr/>
        </p:nvSpPr>
        <p:spPr>
          <a:xfrm>
            <a:off x="2338466" y="4449580"/>
            <a:ext cx="6503232"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800" b="1">
                <a:solidFill>
                  <a:srgbClr val="002047"/>
                </a:solidFill>
              </a:rPr>
              <a:t>More levers to uphold performance</a:t>
            </a:r>
            <a:r>
              <a:rPr lang="en-US" sz="2800"/>
              <a:t>​</a:t>
            </a:r>
            <a:endParaRPr lang="en-US"/>
          </a:p>
        </p:txBody>
      </p:sp>
    </p:spTree>
    <p:extLst>
      <p:ext uri="{BB962C8B-B14F-4D97-AF65-F5344CB8AC3E}">
        <p14:creationId xmlns:p14="http://schemas.microsoft.com/office/powerpoint/2010/main" val="22554131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1B90B-7F79-D1D7-99D4-EE8866835990}"/>
              </a:ext>
            </a:extLst>
          </p:cNvPr>
          <p:cNvSpPr>
            <a:spLocks noGrp="1"/>
          </p:cNvSpPr>
          <p:nvPr>
            <p:ph type="title"/>
          </p:nvPr>
        </p:nvSpPr>
        <p:spPr/>
        <p:txBody>
          <a:bodyPr>
            <a:noAutofit/>
          </a:bodyPr>
          <a:lstStyle/>
          <a:p>
            <a:r>
              <a:rPr lang="en-US" sz="3200" b="1">
                <a:solidFill>
                  <a:schemeClr val="accent1"/>
                </a:solidFill>
                <a:latin typeface="Trebuchet MS"/>
                <a:ea typeface="Lato"/>
                <a:cs typeface="Lato"/>
              </a:rPr>
              <a:t>What providers appreciated</a:t>
            </a:r>
            <a:r>
              <a:rPr lang="en-US" sz="3200">
                <a:solidFill>
                  <a:schemeClr val="accent1"/>
                </a:solidFill>
                <a:latin typeface="Trebuchet MS"/>
                <a:ea typeface="Lato"/>
                <a:cs typeface="Lato"/>
              </a:rPr>
              <a:t>:  </a:t>
            </a:r>
            <a:endParaRPr lang="en-AU" sz="3200">
              <a:solidFill>
                <a:schemeClr val="accent1"/>
              </a:solidFill>
              <a:latin typeface="Trebuchet MS"/>
              <a:ea typeface="Lato"/>
              <a:cs typeface="Lato"/>
            </a:endParaRPr>
          </a:p>
        </p:txBody>
      </p:sp>
      <p:sp>
        <p:nvSpPr>
          <p:cNvPr id="3" name="Content Placeholder 2">
            <a:extLst>
              <a:ext uri="{FF2B5EF4-FFF2-40B4-BE49-F238E27FC236}">
                <a16:creationId xmlns:a16="http://schemas.microsoft.com/office/drawing/2014/main" id="{AD295C01-946C-6032-1076-1ABD0692219C}"/>
              </a:ext>
            </a:extLst>
          </p:cNvPr>
          <p:cNvSpPr>
            <a:spLocks noGrp="1"/>
          </p:cNvSpPr>
          <p:nvPr>
            <p:ph idx="1"/>
          </p:nvPr>
        </p:nvSpPr>
        <p:spPr>
          <a:xfrm>
            <a:off x="3128210" y="1197588"/>
            <a:ext cx="8454189" cy="5660412"/>
          </a:xfrm>
        </p:spPr>
        <p:txBody>
          <a:bodyPr vert="horz" lIns="91440" tIns="45720" rIns="91440" bIns="45720" rtlCol="0" anchor="t">
            <a:normAutofit/>
          </a:bodyPr>
          <a:lstStyle/>
          <a:p>
            <a:pPr marL="0" indent="0">
              <a:buNone/>
            </a:pPr>
            <a:endParaRPr lang="en-GB" sz="2000">
              <a:effectLst/>
              <a:latin typeface="Trebuchet MS" panose="020B0603020202020204" pitchFamily="34" charset="0"/>
              <a:ea typeface="Trebuchet MS" panose="020B0603020202020204" pitchFamily="34" charset="0"/>
              <a:cs typeface="Trebuchet MS" panose="020B0603020202020204" pitchFamily="34" charset="0"/>
            </a:endParaRPr>
          </a:p>
          <a:p>
            <a:pPr marL="0" indent="0">
              <a:buNone/>
            </a:pPr>
            <a:endParaRPr lang="en-GB" sz="2000">
              <a:effectLst/>
              <a:latin typeface="Trebuchet MS" panose="020B0603020202020204" pitchFamily="34" charset="0"/>
              <a:ea typeface="Trebuchet MS" panose="020B0603020202020204" pitchFamily="34" charset="0"/>
              <a:cs typeface="Trebuchet MS" panose="020B0603020202020204" pitchFamily="34" charset="0"/>
            </a:endParaRPr>
          </a:p>
          <a:p>
            <a:pPr marL="0" indent="0">
              <a:buNone/>
            </a:pPr>
            <a:endParaRPr lang="en-GB" sz="2000">
              <a:effectLst/>
              <a:latin typeface="Trebuchet MS" panose="020B0603020202020204" pitchFamily="34" charset="0"/>
              <a:ea typeface="Calibri" panose="020F0502020204030204" pitchFamily="34" charset="0"/>
            </a:endParaRPr>
          </a:p>
          <a:p>
            <a:pPr marL="0" indent="0">
              <a:buNone/>
            </a:pPr>
            <a:endParaRPr lang="en-AU"/>
          </a:p>
        </p:txBody>
      </p:sp>
      <p:sp>
        <p:nvSpPr>
          <p:cNvPr id="4" name="Slide Number Placeholder 3">
            <a:extLst>
              <a:ext uri="{FF2B5EF4-FFF2-40B4-BE49-F238E27FC236}">
                <a16:creationId xmlns:a16="http://schemas.microsoft.com/office/drawing/2014/main" id="{E4372FF5-983C-27AE-60EB-DD12E6E31DA4}"/>
              </a:ext>
            </a:extLst>
          </p:cNvPr>
          <p:cNvSpPr>
            <a:spLocks noGrp="1"/>
          </p:cNvSpPr>
          <p:nvPr>
            <p:ph type="sldNum" sz="quarter" idx="12"/>
          </p:nvPr>
        </p:nvSpPr>
        <p:spPr/>
        <p:txBody>
          <a:bodyPr/>
          <a:lstStyle/>
          <a:p>
            <a:fld id="{DE1C4AF0-AB82-6346-890A-EF599C777360}" type="slidenum">
              <a:rPr lang="en-US" smtClean="0"/>
              <a:t>25</a:t>
            </a:fld>
            <a:endParaRPr lang="en-US"/>
          </a:p>
        </p:txBody>
      </p:sp>
      <p:pic>
        <p:nvPicPr>
          <p:cNvPr id="6" name="Graphic 5" descr="Child with balloon with solid fill">
            <a:extLst>
              <a:ext uri="{FF2B5EF4-FFF2-40B4-BE49-F238E27FC236}">
                <a16:creationId xmlns:a16="http://schemas.microsoft.com/office/drawing/2014/main" id="{A8018839-1FEF-B253-DB5D-0CE2F47FB4A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235241" y="1110915"/>
            <a:ext cx="1451811" cy="1451811"/>
          </a:xfrm>
          <a:prstGeom prst="rect">
            <a:avLst/>
          </a:prstGeom>
        </p:spPr>
      </p:pic>
      <p:pic>
        <p:nvPicPr>
          <p:cNvPr id="12" name="Graphic 11" descr="Connections with solid fill">
            <a:extLst>
              <a:ext uri="{FF2B5EF4-FFF2-40B4-BE49-F238E27FC236}">
                <a16:creationId xmlns:a16="http://schemas.microsoft.com/office/drawing/2014/main" id="{62BE3942-3C0A-15B5-48C5-684B6DD7F3C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87116" y="2828241"/>
            <a:ext cx="1436589" cy="1436589"/>
          </a:xfrm>
          <a:prstGeom prst="rect">
            <a:avLst/>
          </a:prstGeom>
        </p:spPr>
      </p:pic>
      <p:pic>
        <p:nvPicPr>
          <p:cNvPr id="14" name="Graphic 13" descr="Address Book with solid fill">
            <a:extLst>
              <a:ext uri="{FF2B5EF4-FFF2-40B4-BE49-F238E27FC236}">
                <a16:creationId xmlns:a16="http://schemas.microsoft.com/office/drawing/2014/main" id="{F5E17B0D-9283-3074-77DA-0C178C95E25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259305" y="4656221"/>
            <a:ext cx="1371600" cy="1371600"/>
          </a:xfrm>
          <a:prstGeom prst="rect">
            <a:avLst/>
          </a:prstGeom>
        </p:spPr>
      </p:pic>
      <p:sp>
        <p:nvSpPr>
          <p:cNvPr id="8" name="TextBox 7">
            <a:extLst>
              <a:ext uri="{FF2B5EF4-FFF2-40B4-BE49-F238E27FC236}">
                <a16:creationId xmlns:a16="http://schemas.microsoft.com/office/drawing/2014/main" id="{B1C43B3C-709F-5168-327D-072235F252F3}"/>
              </a:ext>
            </a:extLst>
          </p:cNvPr>
          <p:cNvSpPr txBox="1"/>
          <p:nvPr/>
        </p:nvSpPr>
        <p:spPr>
          <a:xfrm>
            <a:off x="3042956" y="1721654"/>
            <a:ext cx="6665626"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800" b="1">
                <a:solidFill>
                  <a:srgbClr val="002047"/>
                </a:solidFill>
              </a:rPr>
              <a:t>Greater involvement</a:t>
            </a:r>
            <a:endParaRPr lang="en-US"/>
          </a:p>
        </p:txBody>
      </p:sp>
      <p:sp>
        <p:nvSpPr>
          <p:cNvPr id="9" name="TextBox 8">
            <a:extLst>
              <a:ext uri="{FF2B5EF4-FFF2-40B4-BE49-F238E27FC236}">
                <a16:creationId xmlns:a16="http://schemas.microsoft.com/office/drawing/2014/main" id="{0C1F504D-2564-0B33-C4BC-78452D551D0D}"/>
              </a:ext>
            </a:extLst>
          </p:cNvPr>
          <p:cNvSpPr txBox="1"/>
          <p:nvPr/>
        </p:nvSpPr>
        <p:spPr>
          <a:xfrm>
            <a:off x="3129220" y="5085955"/>
            <a:ext cx="6665626"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800" b="1">
                <a:solidFill>
                  <a:srgbClr val="002047"/>
                </a:solidFill>
              </a:rPr>
              <a:t>Active problem-solving</a:t>
            </a:r>
            <a:endParaRPr lang="en-US"/>
          </a:p>
        </p:txBody>
      </p:sp>
      <p:sp>
        <p:nvSpPr>
          <p:cNvPr id="10" name="TextBox 9">
            <a:extLst>
              <a:ext uri="{FF2B5EF4-FFF2-40B4-BE49-F238E27FC236}">
                <a16:creationId xmlns:a16="http://schemas.microsoft.com/office/drawing/2014/main" id="{8A26D556-1FED-7460-C567-74353684D80D}"/>
              </a:ext>
            </a:extLst>
          </p:cNvPr>
          <p:cNvSpPr txBox="1"/>
          <p:nvPr/>
        </p:nvSpPr>
        <p:spPr>
          <a:xfrm>
            <a:off x="3042956" y="3432560"/>
            <a:ext cx="6665626"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800" b="1">
                <a:solidFill>
                  <a:srgbClr val="002047"/>
                </a:solidFill>
              </a:rPr>
              <a:t>Greater engagement</a:t>
            </a:r>
            <a:endParaRPr lang="en-US"/>
          </a:p>
        </p:txBody>
      </p:sp>
    </p:spTree>
    <p:extLst>
      <p:ext uri="{BB962C8B-B14F-4D97-AF65-F5344CB8AC3E}">
        <p14:creationId xmlns:p14="http://schemas.microsoft.com/office/powerpoint/2010/main" val="24342536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260B61-3E14-3867-4710-5E15E8BC65DF}"/>
              </a:ext>
            </a:extLst>
          </p:cNvPr>
          <p:cNvSpPr>
            <a:spLocks noGrp="1"/>
          </p:cNvSpPr>
          <p:nvPr>
            <p:ph type="title"/>
          </p:nvPr>
        </p:nvSpPr>
        <p:spPr/>
        <p:txBody>
          <a:bodyPr/>
          <a:lstStyle/>
          <a:p>
            <a:r>
              <a:rPr lang="en-US"/>
              <a:t>Challenges of MHEP</a:t>
            </a:r>
            <a:endParaRPr lang="en-AU"/>
          </a:p>
        </p:txBody>
      </p:sp>
      <p:sp>
        <p:nvSpPr>
          <p:cNvPr id="3" name="Content Placeholder 2">
            <a:extLst>
              <a:ext uri="{FF2B5EF4-FFF2-40B4-BE49-F238E27FC236}">
                <a16:creationId xmlns:a16="http://schemas.microsoft.com/office/drawing/2014/main" id="{5D9E33EC-25DC-2B0A-91D8-9D60817FF570}"/>
              </a:ext>
            </a:extLst>
          </p:cNvPr>
          <p:cNvSpPr>
            <a:spLocks noGrp="1"/>
          </p:cNvSpPr>
          <p:nvPr>
            <p:ph idx="1"/>
          </p:nvPr>
        </p:nvSpPr>
        <p:spPr/>
        <p:txBody>
          <a:bodyPr vert="horz" lIns="91440" tIns="45720" rIns="91440" bIns="45720" rtlCol="0" anchor="t">
            <a:normAutofit/>
          </a:bodyPr>
          <a:lstStyle/>
          <a:p>
            <a:pPr marL="456565" indent="-456565"/>
            <a:r>
              <a:rPr lang="en-US">
                <a:latin typeface="Trebuchet MS"/>
                <a:ea typeface="Lato"/>
                <a:cs typeface="Lato"/>
              </a:rPr>
              <a:t>One of the major criticisms of Social Finance’s approach to managing the MHEP SOPs is the complexity of the contracts and funding flows.</a:t>
            </a:r>
          </a:p>
          <a:p>
            <a:pPr marL="456565" indent="-456565"/>
            <a:r>
              <a:rPr lang="en-US">
                <a:latin typeface="Trebuchet MS"/>
                <a:ea typeface="Lato"/>
                <a:cs typeface="Lato"/>
              </a:rPr>
              <a:t>While some perceived that complexity can be expected in a new contracting structure, many believed that much of this was unnecessary or avoidable.</a:t>
            </a:r>
          </a:p>
          <a:p>
            <a:pPr marL="456565" indent="-456565"/>
            <a:r>
              <a:rPr lang="en-US">
                <a:latin typeface="Trebuchet MS"/>
                <a:ea typeface="Lato"/>
                <a:cs typeface="Lato"/>
              </a:rPr>
              <a:t>The implications of the complexity were noted, resulting in losses in outcomes payments, reduced motivation, and frictions in mission alignment. </a:t>
            </a:r>
            <a:endParaRPr lang="en-AU"/>
          </a:p>
        </p:txBody>
      </p:sp>
      <p:sp>
        <p:nvSpPr>
          <p:cNvPr id="4" name="Slide Number Placeholder 3">
            <a:extLst>
              <a:ext uri="{FF2B5EF4-FFF2-40B4-BE49-F238E27FC236}">
                <a16:creationId xmlns:a16="http://schemas.microsoft.com/office/drawing/2014/main" id="{D9BC93B9-9265-5313-7A57-3C4E60826654}"/>
              </a:ext>
            </a:extLst>
          </p:cNvPr>
          <p:cNvSpPr>
            <a:spLocks noGrp="1"/>
          </p:cNvSpPr>
          <p:nvPr>
            <p:ph type="sldNum" sz="quarter" idx="12"/>
          </p:nvPr>
        </p:nvSpPr>
        <p:spPr/>
        <p:txBody>
          <a:bodyPr/>
          <a:lstStyle/>
          <a:p>
            <a:fld id="{DE1C4AF0-AB82-6346-890A-EF599C777360}" type="slidenum">
              <a:rPr lang="en-US" smtClean="0"/>
              <a:t>26</a:t>
            </a:fld>
            <a:endParaRPr lang="en-US"/>
          </a:p>
        </p:txBody>
      </p:sp>
    </p:spTree>
    <p:extLst>
      <p:ext uri="{BB962C8B-B14F-4D97-AF65-F5344CB8AC3E}">
        <p14:creationId xmlns:p14="http://schemas.microsoft.com/office/powerpoint/2010/main" val="15386917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D41692-9CFE-94AB-FEBA-9401AFF64DEB}"/>
              </a:ext>
            </a:extLst>
          </p:cNvPr>
          <p:cNvSpPr>
            <a:spLocks noGrp="1"/>
          </p:cNvSpPr>
          <p:nvPr>
            <p:ph type="title"/>
          </p:nvPr>
        </p:nvSpPr>
        <p:spPr/>
        <p:txBody>
          <a:bodyPr/>
          <a:lstStyle/>
          <a:p>
            <a:r>
              <a:rPr lang="en-US"/>
              <a:t>Main Sources of Complexity</a:t>
            </a:r>
            <a:endParaRPr lang="en-AU"/>
          </a:p>
        </p:txBody>
      </p:sp>
      <p:sp>
        <p:nvSpPr>
          <p:cNvPr id="3" name="Content Placeholder 2">
            <a:extLst>
              <a:ext uri="{FF2B5EF4-FFF2-40B4-BE49-F238E27FC236}">
                <a16:creationId xmlns:a16="http://schemas.microsoft.com/office/drawing/2014/main" id="{A6E18C6A-AF75-BA47-9249-CAB5F218DADB}"/>
              </a:ext>
            </a:extLst>
          </p:cNvPr>
          <p:cNvSpPr>
            <a:spLocks noGrp="1"/>
          </p:cNvSpPr>
          <p:nvPr>
            <p:ph idx="1"/>
          </p:nvPr>
        </p:nvSpPr>
        <p:spPr/>
        <p:txBody>
          <a:bodyPr/>
          <a:lstStyle/>
          <a:p>
            <a:r>
              <a:rPr lang="en-US"/>
              <a:t>Negotiations from the Life Chances Fund</a:t>
            </a:r>
          </a:p>
          <a:p>
            <a:r>
              <a:rPr lang="en-AU"/>
              <a:t>Local variance of commissioners’ preferences</a:t>
            </a:r>
          </a:p>
          <a:p>
            <a:r>
              <a:rPr lang="en-US"/>
              <a:t>Lack of clarity on the reasons for payment flows</a:t>
            </a:r>
          </a:p>
          <a:p>
            <a:r>
              <a:rPr lang="en-AU"/>
              <a:t>Analysts’ interpretations &amp; financial modelling</a:t>
            </a:r>
          </a:p>
          <a:p>
            <a:r>
              <a:rPr lang="en-AU"/>
              <a:t>Turn-over</a:t>
            </a:r>
          </a:p>
        </p:txBody>
      </p:sp>
      <p:sp>
        <p:nvSpPr>
          <p:cNvPr id="4" name="Slide Number Placeholder 3">
            <a:extLst>
              <a:ext uri="{FF2B5EF4-FFF2-40B4-BE49-F238E27FC236}">
                <a16:creationId xmlns:a16="http://schemas.microsoft.com/office/drawing/2014/main" id="{98900270-0B9E-4965-8822-0974473230D9}"/>
              </a:ext>
            </a:extLst>
          </p:cNvPr>
          <p:cNvSpPr>
            <a:spLocks noGrp="1"/>
          </p:cNvSpPr>
          <p:nvPr>
            <p:ph type="sldNum" sz="quarter" idx="12"/>
          </p:nvPr>
        </p:nvSpPr>
        <p:spPr/>
        <p:txBody>
          <a:bodyPr/>
          <a:lstStyle/>
          <a:p>
            <a:fld id="{DE1C4AF0-AB82-6346-890A-EF599C777360}" type="slidenum">
              <a:rPr lang="en-US" smtClean="0"/>
              <a:t>27</a:t>
            </a:fld>
            <a:endParaRPr lang="en-US"/>
          </a:p>
        </p:txBody>
      </p:sp>
    </p:spTree>
    <p:extLst>
      <p:ext uri="{BB962C8B-B14F-4D97-AF65-F5344CB8AC3E}">
        <p14:creationId xmlns:p14="http://schemas.microsoft.com/office/powerpoint/2010/main" val="26542420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4230CB-21C2-8A24-C84C-429B71CDB0A0}"/>
              </a:ext>
            </a:extLst>
          </p:cNvPr>
          <p:cNvSpPr>
            <a:spLocks noGrp="1"/>
          </p:cNvSpPr>
          <p:nvPr>
            <p:ph type="title"/>
          </p:nvPr>
        </p:nvSpPr>
        <p:spPr>
          <a:xfrm>
            <a:off x="609609" y="274639"/>
            <a:ext cx="6891729" cy="845016"/>
          </a:xfrm>
        </p:spPr>
        <p:txBody>
          <a:bodyPr anchor="ctr">
            <a:normAutofit/>
          </a:bodyPr>
          <a:lstStyle/>
          <a:p>
            <a:pPr>
              <a:lnSpc>
                <a:spcPct val="90000"/>
              </a:lnSpc>
            </a:pPr>
            <a:r>
              <a:rPr lang="en-US" sz="3400"/>
              <a:t>Solutions to reduce complexity</a:t>
            </a:r>
            <a:endParaRPr lang="en-AU" sz="3400"/>
          </a:p>
        </p:txBody>
      </p:sp>
      <p:sp>
        <p:nvSpPr>
          <p:cNvPr id="4" name="Slide Number Placeholder 3">
            <a:extLst>
              <a:ext uri="{FF2B5EF4-FFF2-40B4-BE49-F238E27FC236}">
                <a16:creationId xmlns:a16="http://schemas.microsoft.com/office/drawing/2014/main" id="{2F35BCE6-83E1-E0E3-6A5A-E6095C338A5C}"/>
              </a:ext>
            </a:extLst>
          </p:cNvPr>
          <p:cNvSpPr>
            <a:spLocks noGrp="1"/>
          </p:cNvSpPr>
          <p:nvPr>
            <p:ph type="sldNum" sz="quarter" idx="12"/>
          </p:nvPr>
        </p:nvSpPr>
        <p:spPr>
          <a:xfrm>
            <a:off x="609606" y="6377908"/>
            <a:ext cx="590711" cy="365125"/>
          </a:xfrm>
        </p:spPr>
        <p:txBody>
          <a:bodyPr anchor="ctr">
            <a:normAutofit/>
          </a:bodyPr>
          <a:lstStyle/>
          <a:p>
            <a:pPr>
              <a:spcAft>
                <a:spcPts val="600"/>
              </a:spcAft>
            </a:pPr>
            <a:fld id="{DE1C4AF0-AB82-6346-890A-EF599C777360}" type="slidenum">
              <a:rPr lang="en-US" smtClean="0"/>
              <a:pPr>
                <a:spcAft>
                  <a:spcPts val="600"/>
                </a:spcAft>
              </a:pPr>
              <a:t>28</a:t>
            </a:fld>
            <a:endParaRPr lang="en-US"/>
          </a:p>
        </p:txBody>
      </p:sp>
      <p:graphicFrame>
        <p:nvGraphicFramePr>
          <p:cNvPr id="6" name="Content Placeholder 2">
            <a:extLst>
              <a:ext uri="{FF2B5EF4-FFF2-40B4-BE49-F238E27FC236}">
                <a16:creationId xmlns:a16="http://schemas.microsoft.com/office/drawing/2014/main" id="{03FC670C-FFAC-43DA-5689-370CC2853E52}"/>
              </a:ext>
            </a:extLst>
          </p:cNvPr>
          <p:cNvGraphicFramePr>
            <a:graphicFrameLocks noGrp="1"/>
          </p:cNvGraphicFramePr>
          <p:nvPr>
            <p:ph idx="1"/>
          </p:nvPr>
        </p:nvGraphicFramePr>
        <p:xfrm>
          <a:off x="609600" y="1197588"/>
          <a:ext cx="10972800" cy="473689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a:extLst>
              <a:ext uri="{FF2B5EF4-FFF2-40B4-BE49-F238E27FC236}">
                <a16:creationId xmlns:a16="http://schemas.microsoft.com/office/drawing/2014/main" id="{F1C4BFA0-4641-EE9E-C5D2-C9A026D2CC31}"/>
              </a:ext>
            </a:extLst>
          </p:cNvPr>
          <p:cNvSpPr txBox="1"/>
          <p:nvPr/>
        </p:nvSpPr>
        <p:spPr>
          <a:xfrm>
            <a:off x="699448" y="2329302"/>
            <a:ext cx="2357651" cy="2031325"/>
          </a:xfrm>
          <a:prstGeom prst="rect">
            <a:avLst/>
          </a:prstGeom>
          <a:noFill/>
        </p:spPr>
        <p:txBody>
          <a:bodyPr wrap="square">
            <a:spAutoFit/>
          </a:bodyPr>
          <a:lstStyle/>
          <a:p>
            <a:r>
              <a:rPr lang="en-US"/>
              <a:t>Ensure early buy-in for the principles and design justifications of SOPs and remind new members if there is turnover. </a:t>
            </a:r>
          </a:p>
        </p:txBody>
      </p:sp>
      <p:sp>
        <p:nvSpPr>
          <p:cNvPr id="9" name="TextBox 8">
            <a:extLst>
              <a:ext uri="{FF2B5EF4-FFF2-40B4-BE49-F238E27FC236}">
                <a16:creationId xmlns:a16="http://schemas.microsoft.com/office/drawing/2014/main" id="{84D22199-3F22-7B16-F06D-A88C981BB89E}"/>
              </a:ext>
            </a:extLst>
          </p:cNvPr>
          <p:cNvSpPr txBox="1"/>
          <p:nvPr/>
        </p:nvSpPr>
        <p:spPr>
          <a:xfrm>
            <a:off x="3439235" y="2302007"/>
            <a:ext cx="2511188" cy="2308324"/>
          </a:xfrm>
          <a:prstGeom prst="rect">
            <a:avLst/>
          </a:prstGeom>
          <a:noFill/>
        </p:spPr>
        <p:txBody>
          <a:bodyPr wrap="square">
            <a:spAutoFit/>
          </a:bodyPr>
          <a:lstStyle/>
          <a:p>
            <a:pPr lvl="0"/>
            <a:r>
              <a:rPr lang="en-GB"/>
              <a:t>Acknowledge that adaptability and a learning mindset are essential in dealing with unexpected events like NHS Transformation and COVID.  </a:t>
            </a:r>
            <a:endParaRPr lang="en-US"/>
          </a:p>
        </p:txBody>
      </p:sp>
      <p:sp>
        <p:nvSpPr>
          <p:cNvPr id="11" name="TextBox 10">
            <a:extLst>
              <a:ext uri="{FF2B5EF4-FFF2-40B4-BE49-F238E27FC236}">
                <a16:creationId xmlns:a16="http://schemas.microsoft.com/office/drawing/2014/main" id="{CCC0C164-A57E-E9F9-0FAB-40706CEA329B}"/>
              </a:ext>
            </a:extLst>
          </p:cNvPr>
          <p:cNvSpPr txBox="1"/>
          <p:nvPr/>
        </p:nvSpPr>
        <p:spPr>
          <a:xfrm>
            <a:off x="6264322" y="2272689"/>
            <a:ext cx="2593075" cy="3139321"/>
          </a:xfrm>
          <a:prstGeom prst="rect">
            <a:avLst/>
          </a:prstGeom>
          <a:noFill/>
        </p:spPr>
        <p:txBody>
          <a:bodyPr wrap="square">
            <a:spAutoFit/>
          </a:bodyPr>
          <a:lstStyle/>
          <a:p>
            <a:pPr lvl="0"/>
            <a:r>
              <a:rPr lang="en-GB"/>
              <a:t>Acknowledge the challenges in forecasting outcomes in complex social areas and recognise that these may change over time. Manage expectations over the monitoring requirements of the MHEP board and LCF.  </a:t>
            </a:r>
            <a:endParaRPr lang="en-US"/>
          </a:p>
        </p:txBody>
      </p:sp>
      <p:sp>
        <p:nvSpPr>
          <p:cNvPr id="15" name="TextBox 14">
            <a:extLst>
              <a:ext uri="{FF2B5EF4-FFF2-40B4-BE49-F238E27FC236}">
                <a16:creationId xmlns:a16="http://schemas.microsoft.com/office/drawing/2014/main" id="{6A8AAC6E-5D7E-75F9-4F0D-0310E09BB808}"/>
              </a:ext>
            </a:extLst>
          </p:cNvPr>
          <p:cNvSpPr txBox="1"/>
          <p:nvPr/>
        </p:nvSpPr>
        <p:spPr>
          <a:xfrm>
            <a:off x="9075761" y="2327281"/>
            <a:ext cx="2562366" cy="2585323"/>
          </a:xfrm>
          <a:prstGeom prst="rect">
            <a:avLst/>
          </a:prstGeom>
          <a:noFill/>
        </p:spPr>
        <p:txBody>
          <a:bodyPr wrap="square">
            <a:spAutoFit/>
          </a:bodyPr>
          <a:lstStyle/>
          <a:p>
            <a:pPr lvl="0"/>
            <a:r>
              <a:rPr lang="en-GB"/>
              <a:t>Address the issue of annualised payment caps in outcome-focused partnerships, as outcome-based contracts may not be compatible with a requirement to spend in line with forecasts. </a:t>
            </a:r>
            <a:endParaRPr lang="en-US"/>
          </a:p>
        </p:txBody>
      </p:sp>
    </p:spTree>
    <p:extLst>
      <p:ext uri="{BB962C8B-B14F-4D97-AF65-F5344CB8AC3E}">
        <p14:creationId xmlns:p14="http://schemas.microsoft.com/office/powerpoint/2010/main" val="38686567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9AF430-B114-71C4-94EB-E548FB9F716B}"/>
              </a:ext>
            </a:extLst>
          </p:cNvPr>
          <p:cNvSpPr>
            <a:spLocks noGrp="1"/>
          </p:cNvSpPr>
          <p:nvPr>
            <p:ph type="title"/>
          </p:nvPr>
        </p:nvSpPr>
        <p:spPr/>
        <p:txBody>
          <a:bodyPr>
            <a:normAutofit fontScale="90000"/>
          </a:bodyPr>
          <a:lstStyle/>
          <a:p>
            <a:r>
              <a:rPr lang="en-US"/>
              <a:t>Solutions to reduce complexity</a:t>
            </a:r>
            <a:endParaRPr lang="en-AU"/>
          </a:p>
        </p:txBody>
      </p:sp>
      <p:sp>
        <p:nvSpPr>
          <p:cNvPr id="3" name="Content Placeholder 2">
            <a:extLst>
              <a:ext uri="{FF2B5EF4-FFF2-40B4-BE49-F238E27FC236}">
                <a16:creationId xmlns:a16="http://schemas.microsoft.com/office/drawing/2014/main" id="{CED130F6-C495-5875-6B6A-D2B1B1577B86}"/>
              </a:ext>
            </a:extLst>
          </p:cNvPr>
          <p:cNvSpPr>
            <a:spLocks noGrp="1"/>
          </p:cNvSpPr>
          <p:nvPr>
            <p:ph idx="1"/>
          </p:nvPr>
        </p:nvSpPr>
        <p:spPr>
          <a:xfrm>
            <a:off x="609599" y="1197588"/>
            <a:ext cx="11373853" cy="5660412"/>
          </a:xfrm>
        </p:spPr>
        <p:txBody>
          <a:bodyPr>
            <a:normAutofit/>
          </a:bodyPr>
          <a:lstStyle/>
          <a:p>
            <a:r>
              <a:rPr lang="en-US" sz="2400"/>
              <a:t>Unsurprisingly, many </a:t>
            </a:r>
            <a:r>
              <a:rPr lang="en-US" sz="2400" err="1"/>
              <a:t>emphasised</a:t>
            </a:r>
            <a:r>
              <a:rPr lang="en-US" sz="2400"/>
              <a:t> that actions taken at the start of the contract or joining the role could alleviate the perceived complexity. </a:t>
            </a:r>
          </a:p>
          <a:p>
            <a:r>
              <a:rPr lang="en-US" sz="2400"/>
              <a:t>Communicating the rationale behind design or negotiation choices and cultivating a learning culture to reduce misunderstandings between actors during the implementation phase was an important improvement area. </a:t>
            </a:r>
          </a:p>
          <a:p>
            <a:pPr marL="0" indent="0">
              <a:buNone/>
            </a:pPr>
            <a:endParaRPr lang="en-US" sz="2400"/>
          </a:p>
          <a:p>
            <a:pPr marL="0" indent="0">
              <a:buNone/>
            </a:pPr>
            <a:r>
              <a:rPr lang="en-US" sz="2400" i="1"/>
              <a:t>“So maybe the people who had negotiated the contract, it would have been good right at the beginning to have that really clear introduction and understanding for the operational side of what the contract means and how it's going to work. Upon reflection, </a:t>
            </a:r>
            <a:r>
              <a:rPr lang="en-US" sz="2400" b="1" i="1"/>
              <a:t>it took us a year </a:t>
            </a:r>
            <a:r>
              <a:rPr lang="en-US" sz="2400" i="1"/>
              <a:t>to properly get used to it and to understand MHEP.”-Provider</a:t>
            </a:r>
            <a:endParaRPr lang="en-AU" sz="2400"/>
          </a:p>
        </p:txBody>
      </p:sp>
      <p:sp>
        <p:nvSpPr>
          <p:cNvPr id="4" name="Slide Number Placeholder 3">
            <a:extLst>
              <a:ext uri="{FF2B5EF4-FFF2-40B4-BE49-F238E27FC236}">
                <a16:creationId xmlns:a16="http://schemas.microsoft.com/office/drawing/2014/main" id="{CE5804F0-6356-FBFE-C74A-DDD3EFD1959D}"/>
              </a:ext>
            </a:extLst>
          </p:cNvPr>
          <p:cNvSpPr>
            <a:spLocks noGrp="1"/>
          </p:cNvSpPr>
          <p:nvPr>
            <p:ph type="sldNum" sz="quarter" idx="12"/>
          </p:nvPr>
        </p:nvSpPr>
        <p:spPr/>
        <p:txBody>
          <a:bodyPr/>
          <a:lstStyle/>
          <a:p>
            <a:fld id="{DE1C4AF0-AB82-6346-890A-EF599C777360}" type="slidenum">
              <a:rPr lang="en-US" smtClean="0"/>
              <a:t>29</a:t>
            </a:fld>
            <a:endParaRPr lang="en-US"/>
          </a:p>
        </p:txBody>
      </p:sp>
    </p:spTree>
    <p:extLst>
      <p:ext uri="{BB962C8B-B14F-4D97-AF65-F5344CB8AC3E}">
        <p14:creationId xmlns:p14="http://schemas.microsoft.com/office/powerpoint/2010/main" val="38159456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9CCF90F5-33EB-DA4C-A572-CCB8D0B17C4F}"/>
              </a:ext>
            </a:extLst>
          </p:cNvPr>
          <p:cNvCxnSpPr>
            <a:cxnSpLocks/>
          </p:cNvCxnSpPr>
          <p:nvPr/>
        </p:nvCxnSpPr>
        <p:spPr>
          <a:xfrm>
            <a:off x="411226" y="1690688"/>
            <a:ext cx="7070558" cy="0"/>
          </a:xfrm>
          <a:prstGeom prst="line">
            <a:avLst/>
          </a:prstGeom>
          <a:ln w="25400">
            <a:solidFill>
              <a:srgbClr val="002147"/>
            </a:solidFill>
          </a:ln>
        </p:spPr>
        <p:style>
          <a:lnRef idx="1">
            <a:schemeClr val="accent1"/>
          </a:lnRef>
          <a:fillRef idx="0">
            <a:schemeClr val="accent1"/>
          </a:fillRef>
          <a:effectRef idx="0">
            <a:schemeClr val="accent1"/>
          </a:effectRef>
          <a:fontRef idx="minor">
            <a:schemeClr val="tx1"/>
          </a:fontRef>
        </p:style>
      </p:cxnSp>
      <p:sp>
        <p:nvSpPr>
          <p:cNvPr id="9" name="Title 8">
            <a:extLst>
              <a:ext uri="{FF2B5EF4-FFF2-40B4-BE49-F238E27FC236}">
                <a16:creationId xmlns:a16="http://schemas.microsoft.com/office/drawing/2014/main" id="{121C0764-4BFF-D34F-A852-FD5DF84C153F}"/>
              </a:ext>
            </a:extLst>
          </p:cNvPr>
          <p:cNvSpPr>
            <a:spLocks noGrp="1"/>
          </p:cNvSpPr>
          <p:nvPr>
            <p:ph type="title"/>
          </p:nvPr>
        </p:nvSpPr>
        <p:spPr>
          <a:xfrm>
            <a:off x="411226" y="365125"/>
            <a:ext cx="7295050" cy="1325563"/>
          </a:xfrm>
        </p:spPr>
        <p:txBody>
          <a:bodyPr>
            <a:normAutofit/>
          </a:bodyPr>
          <a:lstStyle/>
          <a:p>
            <a:r>
              <a:rPr lang="en-GB" sz="3200">
                <a:solidFill>
                  <a:srgbClr val="002147"/>
                </a:solidFill>
                <a:latin typeface="Trebuchet MS Regular"/>
                <a:ea typeface="Lato"/>
                <a:cs typeface="Lato"/>
              </a:rPr>
              <a:t>Welcome to our 3rd year of the Engaging with Evidence series</a:t>
            </a:r>
          </a:p>
        </p:txBody>
      </p:sp>
      <p:sp>
        <p:nvSpPr>
          <p:cNvPr id="8" name="TextBox 7">
            <a:extLst>
              <a:ext uri="{FF2B5EF4-FFF2-40B4-BE49-F238E27FC236}">
                <a16:creationId xmlns:a16="http://schemas.microsoft.com/office/drawing/2014/main" id="{18C57A94-33ED-5341-A5C2-1076169442C1}"/>
              </a:ext>
            </a:extLst>
          </p:cNvPr>
          <p:cNvSpPr txBox="1"/>
          <p:nvPr/>
        </p:nvSpPr>
        <p:spPr>
          <a:xfrm>
            <a:off x="418011" y="1933066"/>
            <a:ext cx="5538652" cy="258532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002147"/>
                </a:solidFill>
                <a:effectLst/>
                <a:uLnTx/>
                <a:uFillTx/>
                <a:latin typeface="Trebuchet MS" panose="020B0703020202090204" pitchFamily="34" charset="0"/>
                <a:ea typeface="+mn-ea"/>
                <a:cs typeface="+mn-cs"/>
              </a:rPr>
              <a:t>An open platform for policymakers, practitioners and researchers around the world to engage with key findings from the latest research and evaluation work in the field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2147"/>
              </a:solidFill>
              <a:effectLst/>
              <a:uLnTx/>
              <a:uFillTx/>
              <a:latin typeface="Trebuchet MS" panose="020B0703020202090204" pitchFamily="34" charset="0"/>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itchFamily="2" charset="2"/>
              <a:buChar char="§"/>
              <a:tabLst/>
              <a:defRPr/>
            </a:pPr>
            <a:r>
              <a:rPr kumimoji="0" lang="en-US" sz="1800" b="0" i="0" u="none" strike="noStrike" kern="1200" cap="none" spc="0" normalizeH="0" baseline="0" noProof="0">
                <a:ln>
                  <a:noFill/>
                </a:ln>
                <a:solidFill>
                  <a:srgbClr val="002147"/>
                </a:solidFill>
                <a:effectLst/>
                <a:uLnTx/>
                <a:uFillTx/>
                <a:latin typeface="Trebuchet MS" panose="020B0703020202090204" pitchFamily="34" charset="0"/>
                <a:ea typeface="+mn-ea"/>
                <a:cs typeface="+mn-cs"/>
              </a:rPr>
              <a:t>Distillation of key research findings </a:t>
            </a:r>
          </a:p>
          <a:p>
            <a:pPr marL="285750" marR="0" lvl="0" indent="-285750" algn="l" defTabSz="914400" rtl="0" eaLnBrk="1" fontAlgn="auto" latinLnBrk="0" hangingPunct="1">
              <a:lnSpc>
                <a:spcPct val="100000"/>
              </a:lnSpc>
              <a:spcBef>
                <a:spcPts val="0"/>
              </a:spcBef>
              <a:spcAft>
                <a:spcPts val="0"/>
              </a:spcAft>
              <a:buClrTx/>
              <a:buSzTx/>
              <a:buFont typeface="Wingdings" pitchFamily="2" charset="2"/>
              <a:buChar char="§"/>
              <a:tabLst/>
              <a:defRPr/>
            </a:pPr>
            <a:r>
              <a:rPr kumimoji="0" lang="en-US" sz="1800" b="0" i="0" u="none" strike="noStrike" kern="1200" cap="none" spc="0" normalizeH="0" baseline="0" noProof="0">
                <a:ln>
                  <a:noFill/>
                </a:ln>
                <a:solidFill>
                  <a:srgbClr val="002147"/>
                </a:solidFill>
                <a:effectLst/>
                <a:uLnTx/>
                <a:uFillTx/>
                <a:latin typeface="Trebuchet MS" panose="020B0703020202090204" pitchFamily="34" charset="0"/>
                <a:ea typeface="+mn-ea"/>
                <a:cs typeface="+mn-cs"/>
              </a:rPr>
              <a:t>Practical insights from practitioners across different sectors and fields</a:t>
            </a:r>
          </a:p>
          <a:p>
            <a:pPr marL="285750" marR="0" lvl="0" indent="-285750" algn="l" defTabSz="914400" rtl="0" eaLnBrk="1" fontAlgn="auto" latinLnBrk="0" hangingPunct="1">
              <a:lnSpc>
                <a:spcPct val="100000"/>
              </a:lnSpc>
              <a:spcBef>
                <a:spcPts val="0"/>
              </a:spcBef>
              <a:spcAft>
                <a:spcPts val="0"/>
              </a:spcAft>
              <a:buClrTx/>
              <a:buSzTx/>
              <a:buFont typeface="Wingdings" pitchFamily="2" charset="2"/>
              <a:buChar char="§"/>
              <a:tabLst/>
              <a:defRPr/>
            </a:pPr>
            <a:r>
              <a:rPr kumimoji="0" lang="en-US" sz="1800" b="0" i="0" u="none" strike="noStrike" kern="1200" cap="none" spc="0" normalizeH="0" baseline="0" noProof="0">
                <a:ln>
                  <a:noFill/>
                </a:ln>
                <a:solidFill>
                  <a:srgbClr val="002147"/>
                </a:solidFill>
                <a:effectLst/>
                <a:uLnTx/>
                <a:uFillTx/>
                <a:latin typeface="Trebuchet MS" panose="020B0703020202090204" pitchFamily="34" charset="0"/>
                <a:ea typeface="+mn-ea"/>
                <a:cs typeface="+mn-cs"/>
              </a:rPr>
              <a:t>Honest and constructive dialogue</a:t>
            </a:r>
          </a:p>
        </p:txBody>
      </p:sp>
      <p:pic>
        <p:nvPicPr>
          <p:cNvPr id="4" name="Picture 3">
            <a:extLst>
              <a:ext uri="{FF2B5EF4-FFF2-40B4-BE49-F238E27FC236}">
                <a16:creationId xmlns:a16="http://schemas.microsoft.com/office/drawing/2014/main" id="{CDEC17EA-D6AC-EF40-BC32-24761F797FE6}"/>
              </a:ext>
            </a:extLst>
          </p:cNvPr>
          <p:cNvPicPr>
            <a:picLocks noChangeAspect="1"/>
          </p:cNvPicPr>
          <p:nvPr/>
        </p:nvPicPr>
        <p:blipFill rotWithShape="1">
          <a:blip r:embed="rId4"/>
          <a:srcRect l="23182" t="23424" r="8177" b="7843"/>
          <a:stretch/>
        </p:blipFill>
        <p:spPr>
          <a:xfrm>
            <a:off x="682052" y="4976733"/>
            <a:ext cx="6037931" cy="1516141"/>
          </a:xfrm>
          <a:prstGeom prst="rect">
            <a:avLst/>
          </a:prstGeom>
        </p:spPr>
      </p:pic>
      <p:sp>
        <p:nvSpPr>
          <p:cNvPr id="3" name="Rectangle 2">
            <a:extLst>
              <a:ext uri="{FF2B5EF4-FFF2-40B4-BE49-F238E27FC236}">
                <a16:creationId xmlns:a16="http://schemas.microsoft.com/office/drawing/2014/main" id="{A5103EE5-5D0A-E055-792A-3B9FC09481F5}"/>
              </a:ext>
            </a:extLst>
          </p:cNvPr>
          <p:cNvSpPr/>
          <p:nvPr/>
        </p:nvSpPr>
        <p:spPr>
          <a:xfrm>
            <a:off x="5956663" y="1920607"/>
            <a:ext cx="5283738" cy="2540062"/>
          </a:xfrm>
          <a:prstGeom prst="rect">
            <a:avLst/>
          </a:prstGeom>
          <a:noFill/>
          <a:ln w="28575">
            <a:solidFill>
              <a:srgbClr val="00629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pic>
        <p:nvPicPr>
          <p:cNvPr id="5" name="Picture 4">
            <a:extLst>
              <a:ext uri="{FF2B5EF4-FFF2-40B4-BE49-F238E27FC236}">
                <a16:creationId xmlns:a16="http://schemas.microsoft.com/office/drawing/2014/main" id="{4F06584A-4E6C-0454-E8B9-C92DB13815F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875599" y="2201798"/>
            <a:ext cx="2019709" cy="2047858"/>
          </a:xfrm>
          <a:prstGeom prst="rect">
            <a:avLst/>
          </a:prstGeom>
        </p:spPr>
      </p:pic>
      <p:pic>
        <p:nvPicPr>
          <p:cNvPr id="10" name="Picture 9">
            <a:extLst>
              <a:ext uri="{FF2B5EF4-FFF2-40B4-BE49-F238E27FC236}">
                <a16:creationId xmlns:a16="http://schemas.microsoft.com/office/drawing/2014/main" id="{76187873-117D-A826-BC5D-6B5D003EAAA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232110" y="2117015"/>
            <a:ext cx="1679718" cy="1679718"/>
          </a:xfrm>
          <a:prstGeom prst="rect">
            <a:avLst/>
          </a:prstGeom>
        </p:spPr>
      </p:pic>
      <p:sp>
        <p:nvSpPr>
          <p:cNvPr id="12" name="TextBox 11">
            <a:extLst>
              <a:ext uri="{FF2B5EF4-FFF2-40B4-BE49-F238E27FC236}">
                <a16:creationId xmlns:a16="http://schemas.microsoft.com/office/drawing/2014/main" id="{9587D896-C3CC-B2DE-D6ED-A4D0DC612A83}"/>
              </a:ext>
            </a:extLst>
          </p:cNvPr>
          <p:cNvSpPr txBox="1"/>
          <p:nvPr/>
        </p:nvSpPr>
        <p:spPr>
          <a:xfrm>
            <a:off x="6298624" y="3913563"/>
            <a:ext cx="1623529" cy="428097"/>
          </a:xfrm>
          <a:prstGeom prst="rect">
            <a:avLst/>
          </a:prstGeom>
          <a:noFill/>
        </p:spPr>
        <p:txBody>
          <a:bodyPr wrap="square" lIns="91440" tIns="45720" rIns="91440" bIns="45720" rtlCol="0" anchor="t">
            <a:spAutoFit/>
          </a:bodyPr>
          <a:lstStyle/>
          <a:p>
            <a:pPr algn="ctr">
              <a:defRPr/>
            </a:pPr>
            <a:r>
              <a:rPr kumimoji="0" lang="en-US" sz="1100" b="0" i="0" u="none" strike="noStrike" kern="1200" cap="none" spc="0" normalizeH="0" baseline="0" noProof="0">
                <a:ln>
                  <a:noFill/>
                </a:ln>
                <a:solidFill>
                  <a:srgbClr val="000000"/>
                </a:solidFill>
                <a:effectLst/>
                <a:uLnTx/>
                <a:uFillTx/>
                <a:latin typeface="Trebuchet MS" panose="020B0603020202020204"/>
                <a:ea typeface="+mn-ea"/>
                <a:cs typeface="+mn-cs"/>
              </a:rPr>
              <a:t>Sign up to our monthly</a:t>
            </a:r>
            <a:endParaRPr lang="en-US"/>
          </a:p>
          <a:p>
            <a:pPr algn="ctr">
              <a:defRPr/>
            </a:pPr>
            <a:r>
              <a:rPr lang="en-US" sz="1100">
                <a:solidFill>
                  <a:srgbClr val="000000"/>
                </a:solidFill>
                <a:latin typeface="Trebuchet MS" panose="020B0603020202020204"/>
              </a:rPr>
              <a:t> </a:t>
            </a:r>
            <a:r>
              <a:rPr kumimoji="0" lang="en-US" sz="1100" b="0" i="0" u="none" strike="noStrike" kern="1200" cap="none" spc="0" normalizeH="0" baseline="0" noProof="0">
                <a:ln>
                  <a:noFill/>
                </a:ln>
                <a:solidFill>
                  <a:srgbClr val="000000"/>
                </a:solidFill>
                <a:effectLst/>
                <a:uLnTx/>
                <a:uFillTx/>
                <a:latin typeface="Trebuchet MS" panose="020B0603020202020204"/>
                <a:ea typeface="+mn-ea"/>
                <a:cs typeface="+mn-cs"/>
              </a:rPr>
              <a:t>newsletter</a:t>
            </a:r>
            <a:endParaRPr lang="en-US"/>
          </a:p>
        </p:txBody>
      </p:sp>
    </p:spTree>
    <p:extLst>
      <p:ext uri="{BB962C8B-B14F-4D97-AF65-F5344CB8AC3E}">
        <p14:creationId xmlns:p14="http://schemas.microsoft.com/office/powerpoint/2010/main" val="1008457824"/>
      </p:ext>
    </p:extLst>
  </p:cSld>
  <p:clrMapOvr>
    <a:masterClrMapping/>
  </p:clrMapOvr>
  <p:extLst>
    <p:ext uri="{6950BFC3-D8DA-4A85-94F7-54DA5524770B}">
      <p188:commentRel xmlns:p188="http://schemas.microsoft.com/office/powerpoint/2018/8/main" r:id="rId3"/>
    </p:ext>
  </p:extLs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E3FAD0-D6DA-B690-A96C-62B29EB4AD03}"/>
              </a:ext>
            </a:extLst>
          </p:cNvPr>
          <p:cNvSpPr>
            <a:spLocks noGrp="1"/>
          </p:cNvSpPr>
          <p:nvPr>
            <p:ph type="title"/>
          </p:nvPr>
        </p:nvSpPr>
        <p:spPr>
          <a:xfrm>
            <a:off x="609606" y="274639"/>
            <a:ext cx="6928959" cy="845016"/>
          </a:xfrm>
        </p:spPr>
        <p:txBody>
          <a:bodyPr anchor="ctr">
            <a:normAutofit/>
          </a:bodyPr>
          <a:lstStyle/>
          <a:p>
            <a:pPr>
              <a:lnSpc>
                <a:spcPct val="90000"/>
              </a:lnSpc>
            </a:pPr>
            <a:r>
              <a:rPr lang="en-US" sz="2800"/>
              <a:t>Caveats to attempts to reduce complexity</a:t>
            </a:r>
            <a:endParaRPr lang="en-AU" sz="2800"/>
          </a:p>
        </p:txBody>
      </p:sp>
      <p:sp>
        <p:nvSpPr>
          <p:cNvPr id="1031" name="Content Placeholder 2">
            <a:extLst>
              <a:ext uri="{FF2B5EF4-FFF2-40B4-BE49-F238E27FC236}">
                <a16:creationId xmlns:a16="http://schemas.microsoft.com/office/drawing/2014/main" id="{42373E9C-5962-8B0D-692B-DEAD037E2D33}"/>
              </a:ext>
            </a:extLst>
          </p:cNvPr>
          <p:cNvSpPr>
            <a:spLocks noGrp="1"/>
          </p:cNvSpPr>
          <p:nvPr>
            <p:ph sz="half" idx="1"/>
          </p:nvPr>
        </p:nvSpPr>
        <p:spPr>
          <a:xfrm>
            <a:off x="609600" y="1189554"/>
            <a:ext cx="5384800" cy="4736943"/>
          </a:xfrm>
        </p:spPr>
        <p:txBody>
          <a:bodyPr>
            <a:normAutofit/>
          </a:bodyPr>
          <a:lstStyle/>
          <a:p>
            <a:pPr marL="0" indent="0">
              <a:buNone/>
            </a:pPr>
            <a:r>
              <a:rPr lang="en-GB">
                <a:effectLst/>
              </a:rPr>
              <a:t>Interestingly, when asked if complexity reduces over time due to a learning curve or </a:t>
            </a:r>
            <a:r>
              <a:rPr lang="en-GB" b="1" u="sng">
                <a:effectLst/>
              </a:rPr>
              <a:t>could be reduced </a:t>
            </a:r>
            <a:r>
              <a:rPr lang="en-GB">
                <a:effectLst/>
              </a:rPr>
              <a:t>with dedicated solutions…</a:t>
            </a:r>
          </a:p>
          <a:p>
            <a:pPr marL="0" indent="0">
              <a:buNone/>
            </a:pPr>
            <a:r>
              <a:rPr lang="en-GB">
                <a:effectLst/>
              </a:rPr>
              <a:t>…many interviewees stated that, in fact, it will likely stay the same or increase for several reasons</a:t>
            </a:r>
            <a:endParaRPr lang="en-US"/>
          </a:p>
        </p:txBody>
      </p:sp>
      <p:pic>
        <p:nvPicPr>
          <p:cNvPr id="3" name="Picture 2" descr="Navigating complexity while searching for simplicity | Elizabeth  Whittington, MBA, APR">
            <a:extLst>
              <a:ext uri="{FF2B5EF4-FFF2-40B4-BE49-F238E27FC236}">
                <a16:creationId xmlns:a16="http://schemas.microsoft.com/office/drawing/2014/main" id="{6A5FC11A-7277-193E-CA96-E6D43E264958}"/>
              </a:ext>
            </a:extLst>
          </p:cNvPr>
          <p:cNvPicPr>
            <a:picLocks noChangeAspect="1"/>
          </p:cNvPicPr>
          <p:nvPr/>
        </p:nvPicPr>
        <p:blipFill>
          <a:blip r:embed="rId2"/>
          <a:srcRect l="20790" r="15267"/>
          <a:stretch/>
        </p:blipFill>
        <p:spPr>
          <a:xfrm>
            <a:off x="6197600" y="1189554"/>
            <a:ext cx="5384800" cy="4736943"/>
          </a:xfrm>
          <a:prstGeom prst="rect">
            <a:avLst/>
          </a:prstGeom>
          <a:noFill/>
        </p:spPr>
      </p:pic>
      <p:sp>
        <p:nvSpPr>
          <p:cNvPr id="4" name="Slide Number Placeholder 3">
            <a:extLst>
              <a:ext uri="{FF2B5EF4-FFF2-40B4-BE49-F238E27FC236}">
                <a16:creationId xmlns:a16="http://schemas.microsoft.com/office/drawing/2014/main" id="{D8B999C3-50A0-4BD0-B79B-66492F04BFDB}"/>
              </a:ext>
            </a:extLst>
          </p:cNvPr>
          <p:cNvSpPr>
            <a:spLocks noGrp="1"/>
          </p:cNvSpPr>
          <p:nvPr>
            <p:ph type="sldNum" sz="quarter" idx="12"/>
          </p:nvPr>
        </p:nvSpPr>
        <p:spPr>
          <a:xfrm>
            <a:off x="609600" y="6377908"/>
            <a:ext cx="595219" cy="365125"/>
          </a:xfrm>
        </p:spPr>
        <p:txBody>
          <a:bodyPr anchor="ctr">
            <a:normAutofit/>
          </a:bodyPr>
          <a:lstStyle/>
          <a:p>
            <a:pPr>
              <a:spcAft>
                <a:spcPts val="600"/>
              </a:spcAft>
            </a:pPr>
            <a:fld id="{DE1C4AF0-AB82-6346-890A-EF599C777360}" type="slidenum">
              <a:rPr lang="en-US" smtClean="0"/>
              <a:pPr>
                <a:spcAft>
                  <a:spcPts val="600"/>
                </a:spcAft>
              </a:pPr>
              <a:t>30</a:t>
            </a:fld>
            <a:endParaRPr lang="en-US"/>
          </a:p>
        </p:txBody>
      </p:sp>
    </p:spTree>
    <p:extLst>
      <p:ext uri="{BB962C8B-B14F-4D97-AF65-F5344CB8AC3E}">
        <p14:creationId xmlns:p14="http://schemas.microsoft.com/office/powerpoint/2010/main" val="139199844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1BA8D0-C07F-AB4B-FB20-33FE6D38DD16}"/>
              </a:ext>
            </a:extLst>
          </p:cNvPr>
          <p:cNvSpPr>
            <a:spLocks noGrp="1"/>
          </p:cNvSpPr>
          <p:nvPr>
            <p:ph type="title"/>
          </p:nvPr>
        </p:nvSpPr>
        <p:spPr>
          <a:xfrm>
            <a:off x="609609" y="274639"/>
            <a:ext cx="6891729" cy="845016"/>
          </a:xfrm>
        </p:spPr>
        <p:txBody>
          <a:bodyPr anchor="ctr">
            <a:normAutofit/>
          </a:bodyPr>
          <a:lstStyle/>
          <a:p>
            <a:pPr>
              <a:lnSpc>
                <a:spcPct val="90000"/>
              </a:lnSpc>
            </a:pPr>
            <a:r>
              <a:rPr lang="en-US" sz="2500">
                <a:latin typeface="Trebuchet MS"/>
                <a:ea typeface="Lato"/>
                <a:cs typeface="Lato"/>
              </a:rPr>
              <a:t>Why a SOP may always be complex according to interviewees</a:t>
            </a:r>
            <a:endParaRPr lang="en-AU" sz="2500">
              <a:latin typeface="Trebuchet MS"/>
              <a:ea typeface="Lato"/>
              <a:cs typeface="Lato"/>
            </a:endParaRPr>
          </a:p>
        </p:txBody>
      </p:sp>
      <p:sp>
        <p:nvSpPr>
          <p:cNvPr id="5" name="Slide Number Placeholder 4">
            <a:extLst>
              <a:ext uri="{FF2B5EF4-FFF2-40B4-BE49-F238E27FC236}">
                <a16:creationId xmlns:a16="http://schemas.microsoft.com/office/drawing/2014/main" id="{ADD6103A-5AA1-51CE-6B12-E5E1CFE52716}"/>
              </a:ext>
            </a:extLst>
          </p:cNvPr>
          <p:cNvSpPr>
            <a:spLocks noGrp="1"/>
          </p:cNvSpPr>
          <p:nvPr>
            <p:ph type="sldNum" sz="quarter" idx="12"/>
          </p:nvPr>
        </p:nvSpPr>
        <p:spPr>
          <a:xfrm>
            <a:off x="609606" y="6377908"/>
            <a:ext cx="590711" cy="365125"/>
          </a:xfrm>
        </p:spPr>
        <p:txBody>
          <a:bodyPr anchor="ctr">
            <a:normAutofit/>
          </a:bodyPr>
          <a:lstStyle/>
          <a:p>
            <a:pPr>
              <a:spcAft>
                <a:spcPts val="600"/>
              </a:spcAft>
            </a:pPr>
            <a:fld id="{DE1C4AF0-AB82-6346-890A-EF599C777360}" type="slidenum">
              <a:rPr lang="en-US" smtClean="0"/>
              <a:pPr>
                <a:spcAft>
                  <a:spcPts val="600"/>
                </a:spcAft>
              </a:pPr>
              <a:t>31</a:t>
            </a:fld>
            <a:endParaRPr lang="en-US"/>
          </a:p>
        </p:txBody>
      </p:sp>
      <p:graphicFrame>
        <p:nvGraphicFramePr>
          <p:cNvPr id="7" name="Content Placeholder 2">
            <a:extLst>
              <a:ext uri="{FF2B5EF4-FFF2-40B4-BE49-F238E27FC236}">
                <a16:creationId xmlns:a16="http://schemas.microsoft.com/office/drawing/2014/main" id="{43FD462D-61E5-399D-7946-EE819ECAEEEF}"/>
              </a:ext>
            </a:extLst>
          </p:cNvPr>
          <p:cNvGraphicFramePr>
            <a:graphicFrameLocks noGrp="1"/>
          </p:cNvGraphicFramePr>
          <p:nvPr>
            <p:ph idx="1"/>
          </p:nvPr>
        </p:nvGraphicFramePr>
        <p:xfrm>
          <a:off x="2085474" y="1315453"/>
          <a:ext cx="9833809" cy="526181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2" name="Graphic 11" descr="Clock with solid fill">
            <a:extLst>
              <a:ext uri="{FF2B5EF4-FFF2-40B4-BE49-F238E27FC236}">
                <a16:creationId xmlns:a16="http://schemas.microsoft.com/office/drawing/2014/main" id="{4C05509C-2266-F104-5ECC-C4ECB3B788D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43720" y="1306773"/>
            <a:ext cx="914400" cy="914400"/>
          </a:xfrm>
          <a:prstGeom prst="rect">
            <a:avLst/>
          </a:prstGeom>
        </p:spPr>
      </p:pic>
      <p:pic>
        <p:nvPicPr>
          <p:cNvPr id="14" name="Graphic 13" descr="Brain in head with solid fill">
            <a:extLst>
              <a:ext uri="{FF2B5EF4-FFF2-40B4-BE49-F238E27FC236}">
                <a16:creationId xmlns:a16="http://schemas.microsoft.com/office/drawing/2014/main" id="{040E0A11-8F41-31CF-012D-89B1BEEC4869}"/>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98311" y="2357651"/>
            <a:ext cx="914400" cy="914400"/>
          </a:xfrm>
          <a:prstGeom prst="rect">
            <a:avLst/>
          </a:prstGeom>
        </p:spPr>
      </p:pic>
      <p:pic>
        <p:nvPicPr>
          <p:cNvPr id="16" name="Graphic 15" descr="Climbing with solid fill">
            <a:extLst>
              <a:ext uri="{FF2B5EF4-FFF2-40B4-BE49-F238E27FC236}">
                <a16:creationId xmlns:a16="http://schemas.microsoft.com/office/drawing/2014/main" id="{F936F619-0FF1-5226-77B9-1B0E80A1E31A}"/>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71015" y="3476767"/>
            <a:ext cx="914400" cy="914400"/>
          </a:xfrm>
          <a:prstGeom prst="rect">
            <a:avLst/>
          </a:prstGeom>
        </p:spPr>
      </p:pic>
      <p:pic>
        <p:nvPicPr>
          <p:cNvPr id="20" name="Graphic 19" descr="Body builder with solid fill">
            <a:extLst>
              <a:ext uri="{FF2B5EF4-FFF2-40B4-BE49-F238E27FC236}">
                <a16:creationId xmlns:a16="http://schemas.microsoft.com/office/drawing/2014/main" id="{E9C44B91-9C95-2B77-2B73-B8ACE31D7D4A}"/>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25605" y="5510283"/>
            <a:ext cx="914400" cy="914400"/>
          </a:xfrm>
          <a:prstGeom prst="rect">
            <a:avLst/>
          </a:prstGeom>
        </p:spPr>
      </p:pic>
      <p:pic>
        <p:nvPicPr>
          <p:cNvPr id="175" name="Graphic 174" descr="Abacus with solid fill">
            <a:extLst>
              <a:ext uri="{FF2B5EF4-FFF2-40B4-BE49-F238E27FC236}">
                <a16:creationId xmlns:a16="http://schemas.microsoft.com/office/drawing/2014/main" id="{47F40D74-1E84-E2E9-5AE9-B2E896DDAF81}"/>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729521" y="4445833"/>
            <a:ext cx="914400" cy="914400"/>
          </a:xfrm>
          <a:prstGeom prst="rect">
            <a:avLst/>
          </a:prstGeom>
        </p:spPr>
      </p:pic>
    </p:spTree>
    <p:extLst>
      <p:ext uri="{BB962C8B-B14F-4D97-AF65-F5344CB8AC3E}">
        <p14:creationId xmlns:p14="http://schemas.microsoft.com/office/powerpoint/2010/main" val="2766038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graphicEl>
                                              <a:dgm id="{75061E0B-231E-42AB-B302-CE18580B1893}"/>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graphicEl>
                                              <a:dgm id="{E288D15A-BEA0-4FEE-92A3-DAE3C7FD90E3}"/>
                                            </p:graphic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graphicEl>
                                              <a:dgm id="{F01EDFE6-3FBD-47D0-93B4-C7AD6640924B}"/>
                                            </p:graphic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graphicEl>
                                              <a:dgm id="{392BE09C-9648-47F0-A3D2-36E878ED9E1C}"/>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graphicEl>
                                              <a:dgm id="{E23CB9D4-3473-4CDB-887F-F33B735C0C18}"/>
                                            </p:graphic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graphicEl>
                                              <a:dgm id="{347BAFF4-4907-48ED-A001-72BC6C0A0513}"/>
                                            </p:graphic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7">
                                            <p:graphicEl>
                                              <a:dgm id="{8045D717-4C9E-4C6C-9566-8168FC3F4DE0}"/>
                                            </p:graphic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
                                            <p:graphicEl>
                                              <a:dgm id="{73677880-1ED1-4C8D-83C3-B8952B505144}"/>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graphicEl>
                                              <a:dgm id="{D2B01781-AD0C-41C5-8188-37F9A46C612B}"/>
                                            </p:graphic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7">
                                            <p:graphicEl>
                                              <a:dgm id="{DB8C9861-8298-4DB2-97AE-C78EAA132560}"/>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858942-12FA-88B9-51C8-00FDACF49DF1}"/>
              </a:ext>
            </a:extLst>
          </p:cNvPr>
          <p:cNvSpPr>
            <a:spLocks noGrp="1"/>
          </p:cNvSpPr>
          <p:nvPr>
            <p:ph type="title"/>
          </p:nvPr>
        </p:nvSpPr>
        <p:spPr>
          <a:xfrm>
            <a:off x="609606" y="274639"/>
            <a:ext cx="6928959" cy="845016"/>
          </a:xfrm>
        </p:spPr>
        <p:txBody>
          <a:bodyPr anchor="ctr">
            <a:normAutofit/>
          </a:bodyPr>
          <a:lstStyle/>
          <a:p>
            <a:r>
              <a:rPr lang="en-US"/>
              <a:t>Challenge: Incentives</a:t>
            </a:r>
            <a:endParaRPr lang="en-AU"/>
          </a:p>
        </p:txBody>
      </p:sp>
      <p:sp>
        <p:nvSpPr>
          <p:cNvPr id="10" name="Content Placeholder 2">
            <a:extLst>
              <a:ext uri="{FF2B5EF4-FFF2-40B4-BE49-F238E27FC236}">
                <a16:creationId xmlns:a16="http://schemas.microsoft.com/office/drawing/2014/main" id="{2C968582-117D-F673-60C4-A3B1147FB80A}"/>
              </a:ext>
            </a:extLst>
          </p:cNvPr>
          <p:cNvSpPr>
            <a:spLocks noGrp="1"/>
          </p:cNvSpPr>
          <p:nvPr>
            <p:ph sz="half" idx="1"/>
          </p:nvPr>
        </p:nvSpPr>
        <p:spPr>
          <a:xfrm>
            <a:off x="609600" y="1189554"/>
            <a:ext cx="5384800" cy="4736943"/>
          </a:xfrm>
        </p:spPr>
        <p:txBody>
          <a:bodyPr vert="horz" lIns="91440" tIns="45720" rIns="91440" bIns="45720" rtlCol="0" anchor="t">
            <a:normAutofit/>
          </a:bodyPr>
          <a:lstStyle/>
          <a:p>
            <a:pPr marL="456565" indent="-456565"/>
            <a:endParaRPr lang="en-US"/>
          </a:p>
          <a:p>
            <a:pPr marL="0" indent="0">
              <a:buNone/>
            </a:pPr>
            <a:endParaRPr lang="en-US"/>
          </a:p>
        </p:txBody>
      </p:sp>
      <p:sp>
        <p:nvSpPr>
          <p:cNvPr id="4" name="Slide Number Placeholder 3">
            <a:extLst>
              <a:ext uri="{FF2B5EF4-FFF2-40B4-BE49-F238E27FC236}">
                <a16:creationId xmlns:a16="http://schemas.microsoft.com/office/drawing/2014/main" id="{76897000-16BD-EFBD-0D07-C4E9F04F0AD6}"/>
              </a:ext>
            </a:extLst>
          </p:cNvPr>
          <p:cNvSpPr>
            <a:spLocks noGrp="1"/>
          </p:cNvSpPr>
          <p:nvPr>
            <p:ph type="sldNum" sz="quarter" idx="12"/>
          </p:nvPr>
        </p:nvSpPr>
        <p:spPr>
          <a:xfrm>
            <a:off x="609600" y="6377908"/>
            <a:ext cx="595219" cy="365125"/>
          </a:xfrm>
        </p:spPr>
        <p:txBody>
          <a:bodyPr anchor="ctr">
            <a:normAutofit/>
          </a:bodyPr>
          <a:lstStyle/>
          <a:p>
            <a:pPr>
              <a:spcAft>
                <a:spcPts val="600"/>
              </a:spcAft>
            </a:pPr>
            <a:fld id="{DE1C4AF0-AB82-6346-890A-EF599C777360}" type="slidenum">
              <a:rPr lang="en-US" smtClean="0"/>
              <a:pPr>
                <a:spcAft>
                  <a:spcPts val="600"/>
                </a:spcAft>
              </a:pPr>
              <a:t>32</a:t>
            </a:fld>
            <a:endParaRPr lang="en-US"/>
          </a:p>
        </p:txBody>
      </p:sp>
      <p:graphicFrame>
        <p:nvGraphicFramePr>
          <p:cNvPr id="6" name="Content Placeholder 2">
            <a:extLst>
              <a:ext uri="{FF2B5EF4-FFF2-40B4-BE49-F238E27FC236}">
                <a16:creationId xmlns:a16="http://schemas.microsoft.com/office/drawing/2014/main" id="{F8676F8E-B8A9-D0F6-2955-8BC52D0FD468}"/>
              </a:ext>
            </a:extLst>
          </p:cNvPr>
          <p:cNvGraphicFramePr>
            <a:graphicFrameLocks noGrp="1"/>
          </p:cNvGraphicFramePr>
          <p:nvPr>
            <p:ph sz="half" idx="2"/>
            <p:extLst>
              <p:ext uri="{D42A27DB-BD31-4B8C-83A1-F6EECF244321}">
                <p14:modId xmlns:p14="http://schemas.microsoft.com/office/powerpoint/2010/main" val="2411970438"/>
              </p:ext>
            </p:extLst>
          </p:nvPr>
        </p:nvGraphicFramePr>
        <p:xfrm>
          <a:off x="3304209" y="1432511"/>
          <a:ext cx="5384800" cy="47369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3497482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61D283CB-961F-097E-06A0-C4FA69872615}"/>
              </a:ext>
            </a:extLst>
          </p:cNvPr>
          <p:cNvSpPr>
            <a:spLocks noGrp="1"/>
          </p:cNvSpPr>
          <p:nvPr>
            <p:ph type="title"/>
          </p:nvPr>
        </p:nvSpPr>
        <p:spPr>
          <a:xfrm>
            <a:off x="609609" y="274639"/>
            <a:ext cx="6891729" cy="845016"/>
          </a:xfrm>
        </p:spPr>
        <p:txBody>
          <a:bodyPr/>
          <a:lstStyle/>
          <a:p>
            <a:r>
              <a:rPr lang="en-US"/>
              <a:t>Challenge: Incentives</a:t>
            </a:r>
          </a:p>
        </p:txBody>
      </p:sp>
      <p:sp>
        <p:nvSpPr>
          <p:cNvPr id="5" name="Slide Number Placeholder 4">
            <a:extLst>
              <a:ext uri="{FF2B5EF4-FFF2-40B4-BE49-F238E27FC236}">
                <a16:creationId xmlns:a16="http://schemas.microsoft.com/office/drawing/2014/main" id="{6FF1287B-7188-C80F-D9AC-53BBBDA24C9A}"/>
              </a:ext>
            </a:extLst>
          </p:cNvPr>
          <p:cNvSpPr>
            <a:spLocks noGrp="1"/>
          </p:cNvSpPr>
          <p:nvPr>
            <p:ph type="sldNum" sz="quarter" idx="12"/>
          </p:nvPr>
        </p:nvSpPr>
        <p:spPr>
          <a:xfrm>
            <a:off x="609606" y="6377908"/>
            <a:ext cx="590711" cy="365125"/>
          </a:xfrm>
        </p:spPr>
        <p:txBody>
          <a:bodyPr anchor="ctr">
            <a:normAutofit/>
          </a:bodyPr>
          <a:lstStyle/>
          <a:p>
            <a:pPr>
              <a:spcAft>
                <a:spcPts val="600"/>
              </a:spcAft>
            </a:pPr>
            <a:fld id="{DE1C4AF0-AB82-6346-890A-EF599C777360}" type="slidenum">
              <a:rPr lang="en-US" smtClean="0"/>
              <a:pPr>
                <a:spcAft>
                  <a:spcPts val="600"/>
                </a:spcAft>
              </a:pPr>
              <a:t>33</a:t>
            </a:fld>
            <a:endParaRPr lang="en-US"/>
          </a:p>
        </p:txBody>
      </p:sp>
      <p:graphicFrame>
        <p:nvGraphicFramePr>
          <p:cNvPr id="7" name="Content Placeholder 2">
            <a:extLst>
              <a:ext uri="{FF2B5EF4-FFF2-40B4-BE49-F238E27FC236}">
                <a16:creationId xmlns:a16="http://schemas.microsoft.com/office/drawing/2014/main" id="{58650B03-9B87-8B4D-982C-751397021770}"/>
              </a:ext>
            </a:extLst>
          </p:cNvPr>
          <p:cNvGraphicFramePr>
            <a:graphicFrameLocks noGrp="1"/>
          </p:cNvGraphicFramePr>
          <p:nvPr>
            <p:ph idx="1"/>
            <p:extLst>
              <p:ext uri="{D42A27DB-BD31-4B8C-83A1-F6EECF244321}">
                <p14:modId xmlns:p14="http://schemas.microsoft.com/office/powerpoint/2010/main" val="1938994748"/>
              </p:ext>
            </p:extLst>
          </p:nvPr>
        </p:nvGraphicFramePr>
        <p:xfrm>
          <a:off x="609600" y="1197588"/>
          <a:ext cx="10972800" cy="473689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9320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graphicEl>
                                              <a:dgm id="{045FA563-F739-41C8-8C20-C880F26D9EFE}"/>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graphicEl>
                                              <a:dgm id="{9DD9C621-1945-4155-A43D-2B8B83572592}"/>
                                            </p:graphic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graphicEl>
                                              <a:dgm id="{7359B856-0973-43CF-9424-17B34D6A9457}"/>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graphicEl>
                                              <a:dgm id="{557320F6-7033-4FDF-BD19-5E51713BF664}"/>
                                            </p:graphic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graphicEl>
                                              <a:dgm id="{446E4882-C356-4E40-A484-16C05407DB95}"/>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graphicEl>
                                              <a:dgm id="{63F227A2-8A11-4296-BDB4-C91AF8342A81}"/>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graphicEl>
                                              <a:dgm id="{6945BC92-4037-4CA1-B366-6223938FACC4}"/>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
                                            <p:graphicEl>
                                              <a:dgm id="{9C20355A-2817-490A-9F57-A9B620E50ED3}"/>
                                            </p:graphic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
                                            <p:graphicEl>
                                              <a:dgm id="{8D34104C-C5CF-4501-B4CA-14E91ED02A22}"/>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graphicEl>
                                              <a:dgm id="{8A0B4C9C-16A4-44D8-8FE5-926B2AED230C}"/>
                                            </p:graphic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7">
                                            <p:graphicEl>
                                              <a:dgm id="{56DB52A0-98C5-4B12-8D72-79CB40D3262E}"/>
                                            </p:graphic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7">
                                            <p:graphicEl>
                                              <a:dgm id="{15FABA33-3C0B-4A64-AF74-B82880FD0D6B}"/>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40E39B-D92D-8C87-5118-4B71D7079B75}"/>
            </a:ext>
          </a:extLst>
        </p:cNvPr>
        <p:cNvGrpSpPr/>
        <p:nvPr/>
      </p:nvGrpSpPr>
      <p:grpSpPr>
        <a:xfrm>
          <a:off x="0" y="0"/>
          <a:ext cx="0" cy="0"/>
          <a:chOff x="0" y="0"/>
          <a:chExt cx="0" cy="0"/>
        </a:xfrm>
      </p:grpSpPr>
      <p:sp>
        <p:nvSpPr>
          <p:cNvPr id="11" name="Title 1">
            <a:extLst>
              <a:ext uri="{FF2B5EF4-FFF2-40B4-BE49-F238E27FC236}">
                <a16:creationId xmlns:a16="http://schemas.microsoft.com/office/drawing/2014/main" id="{AAA7496B-6D79-040A-A9FC-95DA8DA8D67F}"/>
              </a:ext>
            </a:extLst>
          </p:cNvPr>
          <p:cNvSpPr>
            <a:spLocks noGrp="1"/>
          </p:cNvSpPr>
          <p:nvPr>
            <p:ph type="title"/>
          </p:nvPr>
        </p:nvSpPr>
        <p:spPr>
          <a:xfrm>
            <a:off x="609609" y="274639"/>
            <a:ext cx="6891729" cy="845016"/>
          </a:xfrm>
        </p:spPr>
        <p:txBody>
          <a:bodyPr/>
          <a:lstStyle/>
          <a:p>
            <a:r>
              <a:rPr lang="en-US"/>
              <a:t>Challenge: Incentives</a:t>
            </a:r>
          </a:p>
        </p:txBody>
      </p:sp>
      <p:sp>
        <p:nvSpPr>
          <p:cNvPr id="5" name="Slide Number Placeholder 4">
            <a:extLst>
              <a:ext uri="{FF2B5EF4-FFF2-40B4-BE49-F238E27FC236}">
                <a16:creationId xmlns:a16="http://schemas.microsoft.com/office/drawing/2014/main" id="{60808106-D6D6-A290-335C-A356EB599621}"/>
              </a:ext>
            </a:extLst>
          </p:cNvPr>
          <p:cNvSpPr>
            <a:spLocks noGrp="1"/>
          </p:cNvSpPr>
          <p:nvPr>
            <p:ph type="sldNum" sz="quarter" idx="12"/>
          </p:nvPr>
        </p:nvSpPr>
        <p:spPr>
          <a:xfrm>
            <a:off x="609606" y="6377908"/>
            <a:ext cx="590711" cy="365125"/>
          </a:xfrm>
        </p:spPr>
        <p:txBody>
          <a:bodyPr anchor="ctr">
            <a:normAutofit/>
          </a:bodyPr>
          <a:lstStyle/>
          <a:p>
            <a:pPr>
              <a:spcAft>
                <a:spcPts val="600"/>
              </a:spcAft>
            </a:pPr>
            <a:fld id="{DE1C4AF0-AB82-6346-890A-EF599C777360}" type="slidenum">
              <a:rPr lang="en-US" smtClean="0"/>
              <a:pPr>
                <a:spcAft>
                  <a:spcPts val="600"/>
                </a:spcAft>
              </a:pPr>
              <a:t>34</a:t>
            </a:fld>
            <a:endParaRPr lang="en-US"/>
          </a:p>
        </p:txBody>
      </p:sp>
      <p:sp>
        <p:nvSpPr>
          <p:cNvPr id="32" name="Content Placeholder 31">
            <a:extLst>
              <a:ext uri="{FF2B5EF4-FFF2-40B4-BE49-F238E27FC236}">
                <a16:creationId xmlns:a16="http://schemas.microsoft.com/office/drawing/2014/main" id="{63781EEC-94B7-7A7B-75DC-DD22156E7633}"/>
              </a:ext>
            </a:extLst>
          </p:cNvPr>
          <p:cNvSpPr>
            <a:spLocks noGrp="1"/>
          </p:cNvSpPr>
          <p:nvPr>
            <p:ph idx="1"/>
          </p:nvPr>
        </p:nvSpPr>
        <p:spPr/>
        <p:txBody>
          <a:bodyPr vert="horz" lIns="91440" tIns="45720" rIns="91440" bIns="45720" rtlCol="0" anchor="t">
            <a:normAutofit/>
          </a:bodyPr>
          <a:lstStyle/>
          <a:p>
            <a:pPr marL="456565" indent="-456565"/>
            <a:r>
              <a:rPr lang="en-US" sz="2800">
                <a:latin typeface="Trebuchet MS"/>
                <a:ea typeface="Lato"/>
                <a:cs typeface="Lato"/>
              </a:rPr>
              <a:t>MHEP exposed providers to comparatively low levels of outcome-related payments, ranging from 0 to 30% (while investors and intermediaries are still paid on the basis of outcomes). </a:t>
            </a:r>
          </a:p>
          <a:p>
            <a:pPr marL="456565" indent="-456565"/>
            <a:r>
              <a:rPr lang="en-US" sz="2800">
                <a:solidFill>
                  <a:srgbClr val="0B0C0C"/>
                </a:solidFill>
                <a:latin typeface="Trebuchet MS"/>
                <a:ea typeface="Lato"/>
                <a:cs typeface="Lato"/>
              </a:rPr>
              <a:t>Under MHEP there is, therefore, a more subtle approach to paying for outcomes, which ensures that providers still have “skin in the game” on performance, but limits some of the established drawbacks of a payment-by-results approach.</a:t>
            </a:r>
            <a:endParaRPr lang="en-US" sz="2800"/>
          </a:p>
        </p:txBody>
      </p:sp>
    </p:spTree>
    <p:extLst>
      <p:ext uri="{BB962C8B-B14F-4D97-AF65-F5344CB8AC3E}">
        <p14:creationId xmlns:p14="http://schemas.microsoft.com/office/powerpoint/2010/main" val="99197368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FADFC8-5448-0763-5A4B-085A6F05A68D}"/>
              </a:ext>
            </a:extLst>
          </p:cNvPr>
          <p:cNvSpPr>
            <a:spLocks noGrp="1"/>
          </p:cNvSpPr>
          <p:nvPr>
            <p:ph type="title"/>
          </p:nvPr>
        </p:nvSpPr>
        <p:spPr/>
        <p:txBody>
          <a:bodyPr>
            <a:normAutofit fontScale="90000"/>
          </a:bodyPr>
          <a:lstStyle/>
          <a:p>
            <a:r>
              <a:rPr lang="en-US">
                <a:latin typeface="Trebuchet MS"/>
                <a:ea typeface="Lato"/>
                <a:cs typeface="Lato"/>
              </a:rPr>
              <a:t>What did </a:t>
            </a:r>
            <a:r>
              <a:rPr lang="en-US" err="1">
                <a:latin typeface="Trebuchet MS"/>
                <a:ea typeface="Lato"/>
                <a:cs typeface="Lato"/>
              </a:rPr>
              <a:t>incentivise</a:t>
            </a:r>
            <a:r>
              <a:rPr lang="en-US">
                <a:latin typeface="Trebuchet MS"/>
                <a:ea typeface="Lato"/>
                <a:cs typeface="Lato"/>
              </a:rPr>
              <a:t> in MHEP SOPs</a:t>
            </a:r>
            <a:endParaRPr lang="en-AU"/>
          </a:p>
        </p:txBody>
      </p:sp>
      <p:sp>
        <p:nvSpPr>
          <p:cNvPr id="3" name="Content Placeholder 2">
            <a:extLst>
              <a:ext uri="{FF2B5EF4-FFF2-40B4-BE49-F238E27FC236}">
                <a16:creationId xmlns:a16="http://schemas.microsoft.com/office/drawing/2014/main" id="{B98F9069-C934-8D84-148A-D10A3ECF83CB}"/>
              </a:ext>
            </a:extLst>
          </p:cNvPr>
          <p:cNvSpPr>
            <a:spLocks noGrp="1"/>
          </p:cNvSpPr>
          <p:nvPr>
            <p:ph idx="1"/>
          </p:nvPr>
        </p:nvSpPr>
        <p:spPr/>
        <p:txBody>
          <a:bodyPr vert="horz" lIns="91440" tIns="45720" rIns="91440" bIns="45720" rtlCol="0" anchor="t">
            <a:noAutofit/>
          </a:bodyPr>
          <a:lstStyle/>
          <a:p>
            <a:pPr marL="456565" indent="-456565"/>
            <a:r>
              <a:rPr lang="en-US" sz="2400">
                <a:latin typeface="Trebuchet MS"/>
                <a:ea typeface="Lato"/>
                <a:cs typeface="Lato"/>
              </a:rPr>
              <a:t>In practice, providers seemed to respond more to: setting internal benchmarks for performance (e.g., comparing to previous “personal bests”); the experience of efficiency gains from improved use of data; and growing trust and alignment between providers and the central MHEP team.</a:t>
            </a:r>
            <a:endParaRPr lang="en-US" sz="2400">
              <a:ea typeface="Lato"/>
              <a:cs typeface="Lato"/>
            </a:endParaRPr>
          </a:p>
          <a:p>
            <a:pPr marL="456565" indent="-456565"/>
            <a:r>
              <a:rPr lang="en-US" sz="2400">
                <a:latin typeface="Trebuchet MS"/>
                <a:ea typeface="Lato"/>
                <a:cs typeface="Lato"/>
              </a:rPr>
              <a:t>Overall, there were mixed views on the appetite for the use of outcome payments in all IPS contracts. However, interviewees were mostly in </a:t>
            </a:r>
            <a:r>
              <a:rPr lang="en-US" sz="2400" err="1">
                <a:latin typeface="Trebuchet MS"/>
                <a:ea typeface="Lato"/>
                <a:cs typeface="Lato"/>
              </a:rPr>
              <a:t>favour</a:t>
            </a:r>
            <a:r>
              <a:rPr lang="en-US" sz="2400">
                <a:latin typeface="Trebuchet MS"/>
                <a:ea typeface="Lato"/>
                <a:cs typeface="Lato"/>
              </a:rPr>
              <a:t> of future outcome-based contracts provided that outcome payments were a low proportion of contract value and targets were achievable yet ambitious.</a:t>
            </a:r>
          </a:p>
          <a:p>
            <a:pPr marL="0" indent="0">
              <a:buNone/>
            </a:pPr>
            <a:endParaRPr lang="en-US"/>
          </a:p>
          <a:p>
            <a:pPr marL="0" indent="0">
              <a:buNone/>
            </a:pPr>
            <a:endParaRPr lang="en-US"/>
          </a:p>
          <a:p>
            <a:pPr marL="456565" indent="-456565"/>
            <a:endParaRPr lang="en-AU"/>
          </a:p>
        </p:txBody>
      </p:sp>
      <p:sp>
        <p:nvSpPr>
          <p:cNvPr id="4" name="Slide Number Placeholder 3">
            <a:extLst>
              <a:ext uri="{FF2B5EF4-FFF2-40B4-BE49-F238E27FC236}">
                <a16:creationId xmlns:a16="http://schemas.microsoft.com/office/drawing/2014/main" id="{AD55CD9D-0E95-F3B6-687C-1F6DF80289DC}"/>
              </a:ext>
            </a:extLst>
          </p:cNvPr>
          <p:cNvSpPr>
            <a:spLocks noGrp="1"/>
          </p:cNvSpPr>
          <p:nvPr>
            <p:ph type="sldNum" sz="quarter" idx="12"/>
          </p:nvPr>
        </p:nvSpPr>
        <p:spPr/>
        <p:txBody>
          <a:bodyPr/>
          <a:lstStyle/>
          <a:p>
            <a:fld id="{DE1C4AF0-AB82-6346-890A-EF599C777360}" type="slidenum">
              <a:rPr lang="en-US" smtClean="0"/>
              <a:t>36</a:t>
            </a:fld>
            <a:endParaRPr lang="en-US"/>
          </a:p>
        </p:txBody>
      </p:sp>
    </p:spTree>
    <p:extLst>
      <p:ext uri="{BB962C8B-B14F-4D97-AF65-F5344CB8AC3E}">
        <p14:creationId xmlns:p14="http://schemas.microsoft.com/office/powerpoint/2010/main" val="269205930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F8F744-8CA0-E881-BCB2-CDD0F54A5706}"/>
              </a:ext>
            </a:extLst>
          </p:cNvPr>
          <p:cNvSpPr>
            <a:spLocks noGrp="1"/>
          </p:cNvSpPr>
          <p:nvPr>
            <p:ph type="title"/>
          </p:nvPr>
        </p:nvSpPr>
        <p:spPr/>
        <p:txBody>
          <a:bodyPr/>
          <a:lstStyle/>
          <a:p>
            <a:r>
              <a:rPr lang="en-US"/>
              <a:t>MHEP’s Legacy</a:t>
            </a:r>
            <a:endParaRPr lang="en-AU"/>
          </a:p>
        </p:txBody>
      </p:sp>
      <p:sp>
        <p:nvSpPr>
          <p:cNvPr id="3" name="Content Placeholder 2">
            <a:extLst>
              <a:ext uri="{FF2B5EF4-FFF2-40B4-BE49-F238E27FC236}">
                <a16:creationId xmlns:a16="http://schemas.microsoft.com/office/drawing/2014/main" id="{2D61BC12-FB86-1DB7-1A14-5E7A5E7298D2}"/>
              </a:ext>
            </a:extLst>
          </p:cNvPr>
          <p:cNvSpPr>
            <a:spLocks noGrp="1"/>
          </p:cNvSpPr>
          <p:nvPr>
            <p:ph idx="1"/>
          </p:nvPr>
        </p:nvSpPr>
        <p:spPr/>
        <p:txBody>
          <a:bodyPr vert="horz" lIns="91440" tIns="45720" rIns="91440" bIns="45720" rtlCol="0" anchor="t">
            <a:normAutofit fontScale="70000" lnSpcReduction="20000"/>
          </a:bodyPr>
          <a:lstStyle/>
          <a:p>
            <a:pPr marL="0" indent="0">
              <a:buNone/>
            </a:pPr>
            <a:r>
              <a:rPr lang="en-US">
                <a:latin typeface="Trebuchet MS"/>
                <a:ea typeface="Lato"/>
                <a:cs typeface="Lato"/>
              </a:rPr>
              <a:t>While there were varied beliefs on whether the benefits were long-lasting, stakeholders consistently described the types of capacity development experienced as part of the project:</a:t>
            </a:r>
          </a:p>
          <a:p>
            <a:pPr marL="0" indent="0">
              <a:buNone/>
            </a:pPr>
            <a:r>
              <a:rPr lang="en-US">
                <a:latin typeface="Trebuchet MS"/>
                <a:ea typeface="Lato"/>
                <a:cs typeface="Lato"/>
              </a:rPr>
              <a:t> </a:t>
            </a:r>
          </a:p>
          <a:p>
            <a:pPr marL="0" indent="0">
              <a:buNone/>
            </a:pPr>
            <a:r>
              <a:rPr lang="en-US">
                <a:latin typeface="Trebuchet MS"/>
                <a:ea typeface="Lato"/>
                <a:cs typeface="Lato"/>
              </a:rPr>
              <a:t>For </a:t>
            </a:r>
            <a:r>
              <a:rPr lang="en-US" b="1">
                <a:latin typeface="Trebuchet MS"/>
                <a:ea typeface="Lato"/>
                <a:cs typeface="Lato"/>
              </a:rPr>
              <a:t>providers</a:t>
            </a:r>
            <a:r>
              <a:rPr lang="en-US">
                <a:latin typeface="Trebuchet MS"/>
                <a:ea typeface="Lato"/>
                <a:cs typeface="Lato"/>
              </a:rPr>
              <a:t>, MHEP brought enhanced capacity through:</a:t>
            </a:r>
          </a:p>
          <a:p>
            <a:pPr marL="0" indent="0">
              <a:buNone/>
            </a:pPr>
            <a:r>
              <a:rPr lang="en-US">
                <a:latin typeface="Trebuchet MS"/>
                <a:ea typeface="Lato"/>
                <a:cs typeface="Lato"/>
              </a:rPr>
              <a:t>●	Talent pipelines for staff recruitment and progression;</a:t>
            </a:r>
          </a:p>
          <a:p>
            <a:pPr marL="0" indent="0">
              <a:buNone/>
            </a:pPr>
            <a:r>
              <a:rPr lang="en-US">
                <a:latin typeface="Trebuchet MS"/>
                <a:ea typeface="Lato"/>
                <a:cs typeface="Lato"/>
              </a:rPr>
              <a:t>●	IT systems;</a:t>
            </a:r>
          </a:p>
          <a:p>
            <a:pPr marL="0" indent="0">
              <a:buNone/>
            </a:pPr>
            <a:r>
              <a:rPr lang="en-US">
                <a:latin typeface="Trebuchet MS"/>
                <a:ea typeface="Lato"/>
                <a:cs typeface="Lato"/>
              </a:rPr>
              <a:t>●	Efficient and dependable data routines to evidence outcomes.</a:t>
            </a:r>
            <a:endParaRPr lang="en-US"/>
          </a:p>
          <a:p>
            <a:pPr marL="0" indent="0">
              <a:buNone/>
            </a:pPr>
            <a:endParaRPr lang="en-US"/>
          </a:p>
          <a:p>
            <a:pPr marL="0" indent="0">
              <a:buNone/>
            </a:pPr>
            <a:r>
              <a:rPr lang="en-GB" sz="3200" i="1">
                <a:effectLst/>
                <a:latin typeface="Trebuchet MS"/>
                <a:ea typeface="Trebuchet MS" panose="020B0603020202020204" pitchFamily="34" charset="0"/>
                <a:cs typeface="Trebuchet MS" panose="020B0603020202020204" pitchFamily="34" charset="0"/>
              </a:rPr>
              <a:t>“MHEP insisting on 1st jobs was ahead of the curve, [based] on what was expected nationally really. So, I feel that working with MHEP has kind of given us a little bit of a head start in many areas... I don’t think we would be flying as high as we are now if it wasn’t for that really.” -Provider</a:t>
            </a:r>
            <a:endParaRPr lang="en-AU" sz="3200">
              <a:effectLst/>
              <a:latin typeface="Trebuchet MS"/>
              <a:ea typeface="Calibri" panose="020F0502020204030204" pitchFamily="34" charset="0"/>
            </a:endParaRPr>
          </a:p>
          <a:p>
            <a:pPr marL="0" indent="0">
              <a:buNone/>
            </a:pPr>
            <a:endParaRPr lang="en-US"/>
          </a:p>
          <a:p>
            <a:pPr marL="0" indent="0">
              <a:buNone/>
            </a:pPr>
            <a:r>
              <a:rPr lang="en-US">
                <a:latin typeface="Trebuchet MS"/>
                <a:ea typeface="Lato"/>
                <a:cs typeface="Lato"/>
              </a:rPr>
              <a:t> </a:t>
            </a:r>
          </a:p>
          <a:p>
            <a:pPr marL="0" indent="0">
              <a:buNone/>
            </a:pPr>
            <a:endParaRPr lang="en-AU"/>
          </a:p>
        </p:txBody>
      </p:sp>
      <p:sp>
        <p:nvSpPr>
          <p:cNvPr id="4" name="Slide Number Placeholder 3">
            <a:extLst>
              <a:ext uri="{FF2B5EF4-FFF2-40B4-BE49-F238E27FC236}">
                <a16:creationId xmlns:a16="http://schemas.microsoft.com/office/drawing/2014/main" id="{C3866391-9430-70DB-5655-6A43F7410B29}"/>
              </a:ext>
            </a:extLst>
          </p:cNvPr>
          <p:cNvSpPr>
            <a:spLocks noGrp="1"/>
          </p:cNvSpPr>
          <p:nvPr>
            <p:ph type="sldNum" sz="quarter" idx="12"/>
          </p:nvPr>
        </p:nvSpPr>
        <p:spPr/>
        <p:txBody>
          <a:bodyPr/>
          <a:lstStyle/>
          <a:p>
            <a:fld id="{DE1C4AF0-AB82-6346-890A-EF599C777360}" type="slidenum">
              <a:rPr lang="en-US" smtClean="0"/>
              <a:t>36</a:t>
            </a:fld>
            <a:endParaRPr lang="en-US"/>
          </a:p>
        </p:txBody>
      </p:sp>
    </p:spTree>
    <p:extLst>
      <p:ext uri="{BB962C8B-B14F-4D97-AF65-F5344CB8AC3E}">
        <p14:creationId xmlns:p14="http://schemas.microsoft.com/office/powerpoint/2010/main" val="2209967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F8F744-8CA0-E881-BCB2-CDD0F54A5706}"/>
              </a:ext>
            </a:extLst>
          </p:cNvPr>
          <p:cNvSpPr>
            <a:spLocks noGrp="1"/>
          </p:cNvSpPr>
          <p:nvPr>
            <p:ph type="title"/>
          </p:nvPr>
        </p:nvSpPr>
        <p:spPr/>
        <p:txBody>
          <a:bodyPr/>
          <a:lstStyle/>
          <a:p>
            <a:r>
              <a:rPr lang="en-US"/>
              <a:t>MHEP’s Legacy</a:t>
            </a:r>
            <a:endParaRPr lang="en-AU"/>
          </a:p>
        </p:txBody>
      </p:sp>
      <p:sp>
        <p:nvSpPr>
          <p:cNvPr id="3" name="Content Placeholder 2">
            <a:extLst>
              <a:ext uri="{FF2B5EF4-FFF2-40B4-BE49-F238E27FC236}">
                <a16:creationId xmlns:a16="http://schemas.microsoft.com/office/drawing/2014/main" id="{2D61BC12-FB86-1DB7-1A14-5E7A5E7298D2}"/>
              </a:ext>
            </a:extLst>
          </p:cNvPr>
          <p:cNvSpPr>
            <a:spLocks noGrp="1"/>
          </p:cNvSpPr>
          <p:nvPr>
            <p:ph idx="1"/>
          </p:nvPr>
        </p:nvSpPr>
        <p:spPr/>
        <p:txBody>
          <a:bodyPr vert="horz" lIns="91440" tIns="45720" rIns="91440" bIns="45720" rtlCol="0" anchor="t">
            <a:normAutofit fontScale="85000" lnSpcReduction="20000"/>
          </a:bodyPr>
          <a:lstStyle/>
          <a:p>
            <a:pPr marL="0" indent="0">
              <a:buNone/>
            </a:pPr>
            <a:endParaRPr lang="en-US">
              <a:latin typeface="Trebuchet MS"/>
              <a:ea typeface="Lato"/>
              <a:cs typeface="Lato"/>
            </a:endParaRPr>
          </a:p>
          <a:p>
            <a:pPr marL="0" indent="0">
              <a:buNone/>
            </a:pPr>
            <a:r>
              <a:rPr lang="en-US">
                <a:latin typeface="Trebuchet MS"/>
                <a:ea typeface="Lato"/>
                <a:cs typeface="Lato"/>
              </a:rPr>
              <a:t> </a:t>
            </a:r>
          </a:p>
          <a:p>
            <a:pPr marL="0" indent="0">
              <a:buNone/>
            </a:pPr>
            <a:r>
              <a:rPr lang="en-US">
                <a:latin typeface="Trebuchet MS"/>
                <a:ea typeface="Lato"/>
                <a:cs typeface="Lato"/>
              </a:rPr>
              <a:t>For </a:t>
            </a:r>
            <a:r>
              <a:rPr lang="en-US" b="1">
                <a:latin typeface="Trebuchet MS"/>
                <a:ea typeface="Lato"/>
                <a:cs typeface="Lato"/>
              </a:rPr>
              <a:t>commissioners</a:t>
            </a:r>
            <a:r>
              <a:rPr lang="en-US">
                <a:latin typeface="Trebuchet MS"/>
                <a:ea typeface="Lato"/>
                <a:cs typeface="Lato"/>
              </a:rPr>
              <a:t>, MHEP brought enhanced capacity through:</a:t>
            </a:r>
          </a:p>
          <a:p>
            <a:pPr marL="0" indent="0">
              <a:buNone/>
            </a:pPr>
            <a:r>
              <a:rPr lang="en-US">
                <a:latin typeface="Trebuchet MS"/>
                <a:ea typeface="Lato"/>
                <a:cs typeface="Lato"/>
              </a:rPr>
              <a:t>●	Creation of a new baseline for expected IPS services;</a:t>
            </a:r>
          </a:p>
          <a:p>
            <a:pPr marL="0" indent="0">
              <a:buNone/>
            </a:pPr>
            <a:r>
              <a:rPr lang="en-US">
                <a:latin typeface="Trebuchet MS"/>
                <a:ea typeface="Lato"/>
                <a:cs typeface="Lato"/>
              </a:rPr>
              <a:t>●	Experience in partnership working.</a:t>
            </a:r>
          </a:p>
          <a:p>
            <a:pPr marL="0" indent="0">
              <a:buNone/>
            </a:pPr>
            <a:endParaRPr lang="en-US"/>
          </a:p>
          <a:p>
            <a:pPr marL="0" indent="0">
              <a:buNone/>
            </a:pPr>
            <a:r>
              <a:rPr lang="en-US" i="1">
                <a:latin typeface="Trebuchet MS"/>
                <a:ea typeface="Lato"/>
                <a:cs typeface="Lato"/>
              </a:rPr>
              <a:t>“Knowledge and skills development does have legs. Policies and </a:t>
            </a:r>
            <a:r>
              <a:rPr lang="en-US" i="1" err="1">
                <a:latin typeface="Trebuchet MS"/>
                <a:ea typeface="Lato"/>
                <a:cs typeface="Lato"/>
              </a:rPr>
              <a:t>organisation</a:t>
            </a:r>
            <a:r>
              <a:rPr lang="en-US" i="1">
                <a:latin typeface="Trebuchet MS"/>
                <a:ea typeface="Lato"/>
                <a:cs typeface="Lato"/>
              </a:rPr>
              <a:t> processes that have been put in place sustain, so you’ve got a legacy there. I think you certainly see that in the wider market, so as part of scaling IPS, those skills are out into the workforce and that does have quite a long ripple out, quite a long legacy.” -Commissioner</a:t>
            </a:r>
          </a:p>
          <a:p>
            <a:pPr marL="0" indent="0">
              <a:buNone/>
            </a:pPr>
            <a:endParaRPr lang="en-US"/>
          </a:p>
          <a:p>
            <a:pPr marL="0" indent="0">
              <a:buNone/>
            </a:pPr>
            <a:endParaRPr lang="en-US"/>
          </a:p>
          <a:p>
            <a:pPr marL="0" indent="0">
              <a:buNone/>
            </a:pPr>
            <a:endParaRPr lang="en-AU"/>
          </a:p>
        </p:txBody>
      </p:sp>
      <p:sp>
        <p:nvSpPr>
          <p:cNvPr id="4" name="Slide Number Placeholder 3">
            <a:extLst>
              <a:ext uri="{FF2B5EF4-FFF2-40B4-BE49-F238E27FC236}">
                <a16:creationId xmlns:a16="http://schemas.microsoft.com/office/drawing/2014/main" id="{C3866391-9430-70DB-5655-6A43F7410B29}"/>
              </a:ext>
            </a:extLst>
          </p:cNvPr>
          <p:cNvSpPr>
            <a:spLocks noGrp="1"/>
          </p:cNvSpPr>
          <p:nvPr>
            <p:ph type="sldNum" sz="quarter" idx="12"/>
          </p:nvPr>
        </p:nvSpPr>
        <p:spPr/>
        <p:txBody>
          <a:bodyPr/>
          <a:lstStyle/>
          <a:p>
            <a:fld id="{DE1C4AF0-AB82-6346-890A-EF599C777360}" type="slidenum">
              <a:rPr lang="en-US" smtClean="0"/>
              <a:t>37</a:t>
            </a:fld>
            <a:endParaRPr lang="en-US"/>
          </a:p>
        </p:txBody>
      </p:sp>
    </p:spTree>
    <p:extLst>
      <p:ext uri="{BB962C8B-B14F-4D97-AF65-F5344CB8AC3E}">
        <p14:creationId xmlns:p14="http://schemas.microsoft.com/office/powerpoint/2010/main" val="2632515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244BEA-447C-9F1B-09ED-4C7023ECAEFE}"/>
              </a:ext>
            </a:extLst>
          </p:cNvPr>
          <p:cNvSpPr>
            <a:spLocks noGrp="1"/>
          </p:cNvSpPr>
          <p:nvPr>
            <p:ph type="title"/>
          </p:nvPr>
        </p:nvSpPr>
        <p:spPr/>
        <p:txBody>
          <a:bodyPr>
            <a:normAutofit/>
          </a:bodyPr>
          <a:lstStyle/>
          <a:p>
            <a:r>
              <a:rPr lang="en-US"/>
              <a:t>MHEP’s Legacy</a:t>
            </a:r>
            <a:endParaRPr lang="en-AU"/>
          </a:p>
        </p:txBody>
      </p:sp>
      <p:graphicFrame>
        <p:nvGraphicFramePr>
          <p:cNvPr id="5" name="Content Placeholder 4">
            <a:extLst>
              <a:ext uri="{FF2B5EF4-FFF2-40B4-BE49-F238E27FC236}">
                <a16:creationId xmlns:a16="http://schemas.microsoft.com/office/drawing/2014/main" id="{02DAF3FA-3CA5-A796-6C2D-1E457BAF4543}"/>
              </a:ext>
            </a:extLst>
          </p:cNvPr>
          <p:cNvGraphicFramePr>
            <a:graphicFrameLocks noGrp="1"/>
          </p:cNvGraphicFramePr>
          <p:nvPr>
            <p:ph idx="1"/>
          </p:nvPr>
        </p:nvGraphicFramePr>
        <p:xfrm>
          <a:off x="1026695" y="1459301"/>
          <a:ext cx="9561094" cy="4578608"/>
        </p:xfrm>
        <a:graphic>
          <a:graphicData uri="http://schemas.openxmlformats.org/drawingml/2006/table">
            <a:tbl>
              <a:tblPr bandRow="1">
                <a:tableStyleId>{2D5ABB26-0587-4C30-8999-92F81FD0307C}</a:tableStyleId>
              </a:tblPr>
              <a:tblGrid>
                <a:gridCol w="5306466">
                  <a:extLst>
                    <a:ext uri="{9D8B030D-6E8A-4147-A177-3AD203B41FA5}">
                      <a16:colId xmlns:a16="http://schemas.microsoft.com/office/drawing/2014/main" val="713523985"/>
                    </a:ext>
                  </a:extLst>
                </a:gridCol>
                <a:gridCol w="4254628">
                  <a:extLst>
                    <a:ext uri="{9D8B030D-6E8A-4147-A177-3AD203B41FA5}">
                      <a16:colId xmlns:a16="http://schemas.microsoft.com/office/drawing/2014/main" val="4041734812"/>
                    </a:ext>
                  </a:extLst>
                </a:gridCol>
              </a:tblGrid>
              <a:tr h="180664">
                <a:tc>
                  <a:txBody>
                    <a:bodyPr/>
                    <a:lstStyle/>
                    <a:p>
                      <a:pPr>
                        <a:lnSpc>
                          <a:spcPct val="107000"/>
                        </a:lnSpc>
                        <a:spcAft>
                          <a:spcPts val="800"/>
                        </a:spcAft>
                      </a:pPr>
                      <a:r>
                        <a:rPr lang="en-GB" sz="1800">
                          <a:effectLst/>
                        </a:rPr>
                        <a:t>Coordinating function: the pooling of central and local government funding </a:t>
                      </a:r>
                      <a:endParaRPr lang="en-AU" sz="1800">
                        <a:effectLst/>
                        <a:latin typeface="Calibri" panose="020F0502020204030204" pitchFamily="34" charset="0"/>
                        <a:ea typeface="Calibri" panose="020F0502020204030204" pitchFamily="34" charset="0"/>
                      </a:endParaRPr>
                    </a:p>
                  </a:txBody>
                  <a:tcPr marL="73025" marR="7302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800"/>
                        </a:spcAft>
                      </a:pPr>
                      <a:r>
                        <a:rPr lang="en-GB" sz="1800">
                          <a:effectLst/>
                          <a:highlight>
                            <a:srgbClr val="E62D10"/>
                          </a:highlight>
                        </a:rPr>
                        <a:t>Unlikely</a:t>
                      </a:r>
                      <a:endParaRPr lang="en-AU" sz="1800">
                        <a:effectLst/>
                        <a:highlight>
                          <a:srgbClr val="E62D10"/>
                        </a:highlight>
                        <a:latin typeface="Calibri" panose="020F0502020204030204" pitchFamily="34" charset="0"/>
                        <a:ea typeface="Calibri" panose="020F0502020204030204" pitchFamily="34" charset="0"/>
                      </a:endParaRPr>
                    </a:p>
                  </a:txBody>
                  <a:tcPr marL="73025" marR="7302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4247026187"/>
                  </a:ext>
                </a:extLst>
              </a:tr>
              <a:tr h="221900">
                <a:tc>
                  <a:txBody>
                    <a:bodyPr/>
                    <a:lstStyle/>
                    <a:p>
                      <a:pPr>
                        <a:lnSpc>
                          <a:spcPct val="107000"/>
                        </a:lnSpc>
                        <a:spcAft>
                          <a:spcPts val="800"/>
                        </a:spcAft>
                      </a:pPr>
                      <a:r>
                        <a:rPr lang="en-GB" sz="1800">
                          <a:effectLst/>
                        </a:rPr>
                        <a:t>Data analysis and data management </a:t>
                      </a:r>
                      <a:endParaRPr lang="en-AU" sz="1800">
                        <a:effectLst/>
                        <a:latin typeface="Calibri" panose="020F0502020204030204" pitchFamily="34" charset="0"/>
                        <a:ea typeface="Calibri" panose="020F0502020204030204" pitchFamily="34" charset="0"/>
                      </a:endParaRPr>
                    </a:p>
                  </a:txBody>
                  <a:tcPr marL="73025" marR="7302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800"/>
                        </a:spcAft>
                      </a:pPr>
                      <a:r>
                        <a:rPr lang="en-GB" sz="1800">
                          <a:effectLst/>
                          <a:highlight>
                            <a:srgbClr val="EE6112"/>
                          </a:highlight>
                        </a:rPr>
                        <a:t>Continuation at risk</a:t>
                      </a:r>
                      <a:endParaRPr lang="en-AU" sz="1800">
                        <a:effectLst/>
                        <a:highlight>
                          <a:srgbClr val="EE6112"/>
                        </a:highlight>
                        <a:latin typeface="Calibri" panose="020F0502020204030204" pitchFamily="34" charset="0"/>
                        <a:ea typeface="Calibri" panose="020F0502020204030204" pitchFamily="34" charset="0"/>
                      </a:endParaRPr>
                    </a:p>
                  </a:txBody>
                  <a:tcPr marL="73025" marR="7302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76225"/>
                    </a:solidFill>
                  </a:tcPr>
                </a:tc>
                <a:extLst>
                  <a:ext uri="{0D108BD9-81ED-4DB2-BD59-A6C34878D82A}">
                    <a16:rowId xmlns:a16="http://schemas.microsoft.com/office/drawing/2014/main" val="2951504270"/>
                  </a:ext>
                </a:extLst>
              </a:tr>
              <a:tr h="180664">
                <a:tc>
                  <a:txBody>
                    <a:bodyPr/>
                    <a:lstStyle/>
                    <a:p>
                      <a:pPr>
                        <a:lnSpc>
                          <a:spcPct val="107000"/>
                        </a:lnSpc>
                        <a:spcAft>
                          <a:spcPts val="800"/>
                        </a:spcAft>
                      </a:pPr>
                      <a:r>
                        <a:rPr lang="en-GB" sz="1800">
                          <a:effectLst/>
                        </a:rPr>
                        <a:t>Performance Management: Technical support and active problem-solving </a:t>
                      </a:r>
                      <a:endParaRPr lang="en-AU" sz="1800">
                        <a:effectLst/>
                        <a:latin typeface="Calibri" panose="020F0502020204030204" pitchFamily="34" charset="0"/>
                        <a:ea typeface="Calibri" panose="020F0502020204030204" pitchFamily="34" charset="0"/>
                      </a:endParaRPr>
                    </a:p>
                  </a:txBody>
                  <a:tcPr marL="73025" marR="7302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800"/>
                        </a:spcAft>
                      </a:pPr>
                      <a:r>
                        <a:rPr lang="en-GB" sz="1800">
                          <a:effectLst/>
                          <a:highlight>
                            <a:srgbClr val="EE6112"/>
                          </a:highlight>
                        </a:rPr>
                        <a:t>Mixed, continuation only likely if commissioner has capacity </a:t>
                      </a:r>
                      <a:endParaRPr lang="en-AU" sz="1800">
                        <a:effectLst/>
                        <a:highlight>
                          <a:srgbClr val="EE6112"/>
                        </a:highlight>
                        <a:latin typeface="Calibri" panose="020F0502020204030204" pitchFamily="34" charset="0"/>
                        <a:ea typeface="Calibri" panose="020F0502020204030204" pitchFamily="34" charset="0"/>
                      </a:endParaRPr>
                    </a:p>
                  </a:txBody>
                  <a:tcPr marL="73025" marR="7302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76225"/>
                    </a:solidFill>
                  </a:tcPr>
                </a:tc>
                <a:extLst>
                  <a:ext uri="{0D108BD9-81ED-4DB2-BD59-A6C34878D82A}">
                    <a16:rowId xmlns:a16="http://schemas.microsoft.com/office/drawing/2014/main" val="705002613"/>
                  </a:ext>
                </a:extLst>
              </a:tr>
              <a:tr h="180664">
                <a:tc>
                  <a:txBody>
                    <a:bodyPr/>
                    <a:lstStyle/>
                    <a:p>
                      <a:pPr>
                        <a:lnSpc>
                          <a:spcPct val="107000"/>
                        </a:lnSpc>
                        <a:spcAft>
                          <a:spcPts val="800"/>
                        </a:spcAft>
                      </a:pPr>
                      <a:r>
                        <a:rPr lang="en-GB" sz="1800">
                          <a:effectLst/>
                        </a:rPr>
                        <a:t>Verification of outcomes: validating the quality and accuracy of provider-submitted data</a:t>
                      </a:r>
                      <a:endParaRPr lang="en-AU" sz="1800">
                        <a:effectLst/>
                        <a:latin typeface="Calibri" panose="020F0502020204030204" pitchFamily="34" charset="0"/>
                        <a:ea typeface="Calibri" panose="020F0502020204030204" pitchFamily="34" charset="0"/>
                      </a:endParaRPr>
                    </a:p>
                  </a:txBody>
                  <a:tcPr marL="73025" marR="7302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800"/>
                        </a:spcAft>
                      </a:pPr>
                      <a:r>
                        <a:rPr lang="en-GB" sz="1800">
                          <a:effectLst/>
                          <a:highlight>
                            <a:srgbClr val="EE6112"/>
                          </a:highlight>
                        </a:rPr>
                        <a:t>Continuation at risk</a:t>
                      </a:r>
                      <a:endParaRPr lang="en-AU" sz="1800">
                        <a:effectLst/>
                        <a:highlight>
                          <a:srgbClr val="EE6112"/>
                        </a:highlight>
                        <a:latin typeface="Calibri" panose="020F0502020204030204" pitchFamily="34" charset="0"/>
                        <a:ea typeface="Calibri" panose="020F0502020204030204" pitchFamily="34" charset="0"/>
                      </a:endParaRPr>
                    </a:p>
                  </a:txBody>
                  <a:tcPr marL="73025" marR="7302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76225"/>
                    </a:solidFill>
                  </a:tcPr>
                </a:tc>
                <a:extLst>
                  <a:ext uri="{0D108BD9-81ED-4DB2-BD59-A6C34878D82A}">
                    <a16:rowId xmlns:a16="http://schemas.microsoft.com/office/drawing/2014/main" val="1744753355"/>
                  </a:ext>
                </a:extLst>
              </a:tr>
              <a:tr h="582327">
                <a:tc>
                  <a:txBody>
                    <a:bodyPr/>
                    <a:lstStyle/>
                    <a:p>
                      <a:pPr>
                        <a:lnSpc>
                          <a:spcPct val="107000"/>
                        </a:lnSpc>
                        <a:spcAft>
                          <a:spcPts val="800"/>
                        </a:spcAft>
                      </a:pPr>
                      <a:r>
                        <a:rPr lang="en-GB" sz="1800">
                          <a:effectLst/>
                        </a:rPr>
                        <a:t>Service leadership, including talent pipelines and retention of staff skills as a result of MHEP’s training </a:t>
                      </a:r>
                      <a:endParaRPr lang="en-AU" sz="1800">
                        <a:effectLst/>
                        <a:latin typeface="Calibri" panose="020F0502020204030204" pitchFamily="34" charset="0"/>
                        <a:ea typeface="Calibri" panose="020F0502020204030204" pitchFamily="34" charset="0"/>
                      </a:endParaRPr>
                    </a:p>
                  </a:txBody>
                  <a:tcPr marL="73025" marR="7302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800"/>
                        </a:spcAft>
                      </a:pPr>
                      <a:r>
                        <a:rPr lang="en-GB" sz="1800">
                          <a:effectLst/>
                          <a:highlight>
                            <a:srgbClr val="00B050"/>
                          </a:highlight>
                        </a:rPr>
                        <a:t>Likely to continue, but some aspects are reliant on IPS Grow</a:t>
                      </a:r>
                      <a:endParaRPr lang="en-AU" sz="1800">
                        <a:effectLst/>
                        <a:highlight>
                          <a:srgbClr val="00B050"/>
                        </a:highlight>
                        <a:latin typeface="Calibri" panose="020F0502020204030204" pitchFamily="34" charset="0"/>
                        <a:ea typeface="Calibri" panose="020F0502020204030204" pitchFamily="34" charset="0"/>
                      </a:endParaRPr>
                    </a:p>
                  </a:txBody>
                  <a:tcPr marL="73025" marR="7302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1289885276"/>
                  </a:ext>
                </a:extLst>
              </a:tr>
              <a:tr h="180664">
                <a:tc>
                  <a:txBody>
                    <a:bodyPr/>
                    <a:lstStyle/>
                    <a:p>
                      <a:pPr>
                        <a:lnSpc>
                          <a:spcPct val="107000"/>
                        </a:lnSpc>
                        <a:spcAft>
                          <a:spcPts val="800"/>
                        </a:spcAft>
                      </a:pPr>
                      <a:r>
                        <a:rPr lang="en-GB" sz="1800">
                          <a:effectLst/>
                        </a:rPr>
                        <a:t>IT infrastructure to support high levels of data monitoring, evidencing outcomes and supporting organisational processes </a:t>
                      </a:r>
                      <a:endParaRPr lang="en-AU" sz="1800">
                        <a:effectLst/>
                        <a:latin typeface="Calibri" panose="020F0502020204030204" pitchFamily="34" charset="0"/>
                        <a:ea typeface="Calibri" panose="020F0502020204030204" pitchFamily="34" charset="0"/>
                      </a:endParaRPr>
                    </a:p>
                  </a:txBody>
                  <a:tcPr marL="73025" marR="7302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800"/>
                        </a:spcAft>
                      </a:pPr>
                      <a:r>
                        <a:rPr lang="en-GB" sz="1800">
                          <a:effectLst/>
                          <a:highlight>
                            <a:srgbClr val="00B050"/>
                          </a:highlight>
                        </a:rPr>
                        <a:t>Likely </a:t>
                      </a:r>
                      <a:endParaRPr lang="en-AU" sz="1800">
                        <a:effectLst/>
                        <a:highlight>
                          <a:srgbClr val="00B050"/>
                        </a:highlight>
                        <a:latin typeface="Calibri" panose="020F0502020204030204" pitchFamily="34" charset="0"/>
                        <a:ea typeface="Calibri" panose="020F0502020204030204" pitchFamily="34" charset="0"/>
                      </a:endParaRPr>
                    </a:p>
                  </a:txBody>
                  <a:tcPr marL="73025" marR="7302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125079066"/>
                  </a:ext>
                </a:extLst>
              </a:tr>
              <a:tr h="126157">
                <a:tc>
                  <a:txBody>
                    <a:bodyPr/>
                    <a:lstStyle/>
                    <a:p>
                      <a:pPr>
                        <a:lnSpc>
                          <a:spcPct val="107000"/>
                        </a:lnSpc>
                        <a:spcAft>
                          <a:spcPts val="800"/>
                        </a:spcAft>
                      </a:pPr>
                      <a:r>
                        <a:rPr lang="en-GB" sz="1800">
                          <a:effectLst/>
                        </a:rPr>
                        <a:t>Clear KPIs </a:t>
                      </a:r>
                      <a:endParaRPr lang="en-AU" sz="1800">
                        <a:effectLst/>
                        <a:latin typeface="Calibri" panose="020F0502020204030204" pitchFamily="34" charset="0"/>
                        <a:ea typeface="Calibri" panose="020F0502020204030204" pitchFamily="34" charset="0"/>
                      </a:endParaRPr>
                    </a:p>
                  </a:txBody>
                  <a:tcPr marL="73025" marR="7302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800"/>
                        </a:spcAft>
                      </a:pPr>
                      <a:r>
                        <a:rPr lang="en-GB" sz="1800">
                          <a:solidFill>
                            <a:srgbClr val="000000"/>
                          </a:solidFill>
                          <a:effectLst/>
                          <a:highlight>
                            <a:srgbClr val="00B050"/>
                          </a:highlight>
                        </a:rPr>
                        <a:t>Likely </a:t>
                      </a:r>
                      <a:endParaRPr lang="en-AU" sz="1800">
                        <a:effectLst/>
                        <a:highlight>
                          <a:srgbClr val="00B050"/>
                        </a:highlight>
                        <a:latin typeface="Calibri" panose="020F0502020204030204" pitchFamily="34" charset="0"/>
                        <a:ea typeface="Calibri" panose="020F0502020204030204" pitchFamily="34" charset="0"/>
                      </a:endParaRPr>
                    </a:p>
                  </a:txBody>
                  <a:tcPr marL="73025" marR="7302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2301792214"/>
                  </a:ext>
                </a:extLst>
              </a:tr>
              <a:tr h="126157">
                <a:tc>
                  <a:txBody>
                    <a:bodyPr/>
                    <a:lstStyle/>
                    <a:p>
                      <a:pPr>
                        <a:lnSpc>
                          <a:spcPct val="107000"/>
                        </a:lnSpc>
                        <a:spcAft>
                          <a:spcPts val="800"/>
                        </a:spcAft>
                      </a:pPr>
                      <a:r>
                        <a:rPr lang="en-GB" sz="1800">
                          <a:effectLst/>
                        </a:rPr>
                        <a:t>Advocacy function: sustainable longer-term contracts  </a:t>
                      </a:r>
                      <a:endParaRPr lang="en-AU" sz="1800">
                        <a:effectLst/>
                        <a:latin typeface="Calibri" panose="020F0502020204030204" pitchFamily="34" charset="0"/>
                        <a:ea typeface="Calibri" panose="020F0502020204030204" pitchFamily="34" charset="0"/>
                      </a:endParaRPr>
                    </a:p>
                  </a:txBody>
                  <a:tcPr marL="73025" marR="7302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800"/>
                        </a:spcAft>
                      </a:pPr>
                      <a:r>
                        <a:rPr lang="en-GB" sz="1800">
                          <a:solidFill>
                            <a:srgbClr val="000000"/>
                          </a:solidFill>
                          <a:effectLst/>
                          <a:highlight>
                            <a:srgbClr val="00B050"/>
                          </a:highlight>
                        </a:rPr>
                        <a:t>Likely, but still at risk </a:t>
                      </a:r>
                      <a:endParaRPr lang="en-AU" sz="1800">
                        <a:effectLst/>
                        <a:highlight>
                          <a:srgbClr val="00B050"/>
                        </a:highlight>
                        <a:latin typeface="Calibri" panose="020F0502020204030204" pitchFamily="34" charset="0"/>
                        <a:ea typeface="Calibri" panose="020F0502020204030204" pitchFamily="34" charset="0"/>
                      </a:endParaRPr>
                    </a:p>
                  </a:txBody>
                  <a:tcPr marL="73025" marR="7302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3430577045"/>
                  </a:ext>
                </a:extLst>
              </a:tr>
            </a:tbl>
          </a:graphicData>
        </a:graphic>
      </p:graphicFrame>
      <p:sp>
        <p:nvSpPr>
          <p:cNvPr id="4" name="Slide Number Placeholder 3">
            <a:extLst>
              <a:ext uri="{FF2B5EF4-FFF2-40B4-BE49-F238E27FC236}">
                <a16:creationId xmlns:a16="http://schemas.microsoft.com/office/drawing/2014/main" id="{FB3CAB9D-3645-5233-ACDB-4684DB2AF475}"/>
              </a:ext>
            </a:extLst>
          </p:cNvPr>
          <p:cNvSpPr>
            <a:spLocks noGrp="1"/>
          </p:cNvSpPr>
          <p:nvPr>
            <p:ph type="sldNum" sz="quarter" idx="12"/>
          </p:nvPr>
        </p:nvSpPr>
        <p:spPr/>
        <p:txBody>
          <a:bodyPr/>
          <a:lstStyle/>
          <a:p>
            <a:fld id="{DE1C4AF0-AB82-6346-890A-EF599C777360}" type="slidenum">
              <a:rPr lang="en-US" smtClean="0"/>
              <a:t>38</a:t>
            </a:fld>
            <a:endParaRPr lang="en-US"/>
          </a:p>
        </p:txBody>
      </p:sp>
    </p:spTree>
    <p:extLst>
      <p:ext uri="{BB962C8B-B14F-4D97-AF65-F5344CB8AC3E}">
        <p14:creationId xmlns:p14="http://schemas.microsoft.com/office/powerpoint/2010/main" val="290642170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7A721C5-2464-E8D9-043C-4B8EC30DC154}"/>
              </a:ext>
            </a:extLst>
          </p:cNvPr>
          <p:cNvSpPr>
            <a:spLocks noGrp="1"/>
          </p:cNvSpPr>
          <p:nvPr>
            <p:ph type="sldNum" sz="quarter" idx="12"/>
          </p:nvPr>
        </p:nvSpPr>
        <p:spPr>
          <a:xfrm>
            <a:off x="609606" y="6377908"/>
            <a:ext cx="590711" cy="365125"/>
          </a:xfrm>
        </p:spPr>
        <p:txBody>
          <a:bodyPr anchor="ctr">
            <a:normAutofit/>
          </a:bodyPr>
          <a:lstStyle/>
          <a:p>
            <a:pPr>
              <a:spcAft>
                <a:spcPts val="600"/>
              </a:spcAft>
            </a:pPr>
            <a:fld id="{DE1C4AF0-AB82-6346-890A-EF599C777360}" type="slidenum">
              <a:rPr lang="en-US" smtClean="0"/>
              <a:pPr>
                <a:spcAft>
                  <a:spcPts val="600"/>
                </a:spcAft>
              </a:pPr>
              <a:t>39</a:t>
            </a:fld>
            <a:endParaRPr lang="en-US"/>
          </a:p>
        </p:txBody>
      </p:sp>
      <p:sp>
        <p:nvSpPr>
          <p:cNvPr id="6" name="Title 5">
            <a:extLst>
              <a:ext uri="{FF2B5EF4-FFF2-40B4-BE49-F238E27FC236}">
                <a16:creationId xmlns:a16="http://schemas.microsoft.com/office/drawing/2014/main" id="{598916CB-1846-B6C8-A629-E3E2F2AA76BD}"/>
              </a:ext>
            </a:extLst>
          </p:cNvPr>
          <p:cNvSpPr>
            <a:spLocks noGrp="1"/>
          </p:cNvSpPr>
          <p:nvPr>
            <p:ph type="title"/>
          </p:nvPr>
        </p:nvSpPr>
        <p:spPr/>
        <p:txBody>
          <a:bodyPr/>
          <a:lstStyle/>
          <a:p>
            <a:endParaRPr lang="en-AU"/>
          </a:p>
        </p:txBody>
      </p:sp>
      <p:sp>
        <p:nvSpPr>
          <p:cNvPr id="12" name="Title 6">
            <a:extLst>
              <a:ext uri="{FF2B5EF4-FFF2-40B4-BE49-F238E27FC236}">
                <a16:creationId xmlns:a16="http://schemas.microsoft.com/office/drawing/2014/main" id="{B48DDE67-932C-1ED7-AD70-817B3CA3CB22}"/>
              </a:ext>
            </a:extLst>
          </p:cNvPr>
          <p:cNvSpPr txBox="1">
            <a:spLocks/>
          </p:cNvSpPr>
          <p:nvPr/>
        </p:nvSpPr>
        <p:spPr>
          <a:xfrm>
            <a:off x="4328169" y="2286319"/>
            <a:ext cx="6891729" cy="845016"/>
          </a:xfrm>
          <a:prstGeom prst="rect">
            <a:avLst/>
          </a:prstGeom>
        </p:spPr>
        <p:txBody>
          <a:bodyPr vert="horz" lIns="91440" tIns="45720" rIns="91440" bIns="45720" rtlCol="0" anchor="ctr">
            <a:normAutofit/>
          </a:bodyPr>
          <a:lstStyle>
            <a:lvl1pPr algn="l" defTabSz="609570" rtl="0" eaLnBrk="1" latinLnBrk="0" hangingPunct="1">
              <a:spcBef>
                <a:spcPct val="0"/>
              </a:spcBef>
              <a:buNone/>
              <a:defRPr sz="4000" kern="1200">
                <a:solidFill>
                  <a:schemeClr val="tx1"/>
                </a:solidFill>
                <a:latin typeface="Trebuchet MS" panose="020B0703020202090204" pitchFamily="34" charset="0"/>
                <a:ea typeface="Lato" charset="0"/>
                <a:cs typeface="Lato" charset="0"/>
              </a:defRPr>
            </a:lvl1pPr>
          </a:lstStyle>
          <a:p>
            <a:endParaRPr lang="en-AU"/>
          </a:p>
        </p:txBody>
      </p:sp>
      <p:pic>
        <p:nvPicPr>
          <p:cNvPr id="14" name="Video 13" title="Searching magnifying glass">
            <a:hlinkClick r:id="" action="ppaction://media"/>
            <a:extLst>
              <a:ext uri="{FF2B5EF4-FFF2-40B4-BE49-F238E27FC236}">
                <a16:creationId xmlns:a16="http://schemas.microsoft.com/office/drawing/2014/main" id="{172DD7FE-05FB-8A9A-ED80-BE57E485C432}"/>
              </a:ext>
            </a:extLst>
          </p:cNvPr>
          <p:cNvPicPr>
            <a:picLocks noChangeAspect="1"/>
          </p:cNvPicPr>
          <p:nvPr>
            <a:videoFile r:link="rId2"/>
            <p:extLst>
              <p:ext uri="{DAA4B4D4-6D71-4841-9C94-3DE7FCFB9230}">
                <p14:media xmlns:p14="http://schemas.microsoft.com/office/powerpoint/2010/main" r:embed="rId1"/>
              </p:ext>
            </p:extLst>
          </p:nvPr>
        </p:nvPicPr>
        <p:blipFill>
          <a:blip r:embed="rId4">
            <a:duotone>
              <a:schemeClr val="accent2">
                <a:shade val="45000"/>
                <a:satMod val="135000"/>
              </a:schemeClr>
              <a:prstClr val="white"/>
            </a:duotone>
          </a:blip>
          <a:stretch>
            <a:fillRect/>
          </a:stretch>
        </p:blipFill>
        <p:spPr>
          <a:xfrm>
            <a:off x="0" y="-33020"/>
            <a:ext cx="12192000" cy="6891020"/>
          </a:xfrm>
          <a:prstGeom prst="rect">
            <a:avLst/>
          </a:prstGeom>
        </p:spPr>
      </p:pic>
      <p:sp>
        <p:nvSpPr>
          <p:cNvPr id="15" name="Rectangle 14">
            <a:extLst>
              <a:ext uri="{FF2B5EF4-FFF2-40B4-BE49-F238E27FC236}">
                <a16:creationId xmlns:a16="http://schemas.microsoft.com/office/drawing/2014/main" id="{BC93FA53-86DA-CB5A-AF9E-56FF3D64C937}"/>
              </a:ext>
            </a:extLst>
          </p:cNvPr>
          <p:cNvSpPr/>
          <p:nvPr/>
        </p:nvSpPr>
        <p:spPr>
          <a:xfrm>
            <a:off x="6624124" y="1735300"/>
            <a:ext cx="4958810" cy="3046988"/>
          </a:xfrm>
          <a:prstGeom prst="rect">
            <a:avLst/>
          </a:prstGeom>
          <a:noFill/>
        </p:spPr>
        <p:txBody>
          <a:bodyPr wrap="square" lIns="91440" tIns="45720" rIns="91440" bIns="45720">
            <a:spAutoFit/>
          </a:bodyPr>
          <a:lstStyle/>
          <a:p>
            <a:pPr algn="ctr"/>
            <a:r>
              <a:rPr lang="en-US" sz="9600">
                <a:ln w="0"/>
                <a:solidFill>
                  <a:schemeClr val="accent1"/>
                </a:solidFill>
                <a:effectLst>
                  <a:outerShdw blurRad="38100" dist="19050" dir="2700000" algn="tl" rotWithShape="0">
                    <a:schemeClr val="dk1">
                      <a:alpha val="40000"/>
                    </a:schemeClr>
                  </a:outerShdw>
                </a:effectLst>
              </a:rPr>
              <a:t>Next steps</a:t>
            </a:r>
            <a:endParaRPr lang="en-US" sz="5400" b="0" cap="none" spc="0">
              <a:ln w="0"/>
              <a:solidFill>
                <a:schemeClr val="accent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1856745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0026" fill="hold"/>
                                        <p:tgtEl>
                                          <p:spTgt spid="1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mute="1">
                <p:cTn id="7" repeatCount="indefinite" fill="hold" display="0">
                  <p:stCondLst>
                    <p:cond delay="indefinite"/>
                  </p:stCondLst>
                </p:cTn>
                <p:tgtEl>
                  <p:spTgt spid="14"/>
                </p:tgtEl>
              </p:cMediaNode>
            </p:video>
            <p:seq concurrent="1" nextAc="seek">
              <p:cTn id="8" restart="whenNotActive" fill="hold" evtFilter="cancelBubble" nodeType="interactiveSeq">
                <p:stCondLst>
                  <p:cond evt="onClick" delay="0">
                    <p:tgtEl>
                      <p:spTgt spid="1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4"/>
                                        </p:tgtEl>
                                      </p:cBhvr>
                                    </p:cmd>
                                  </p:childTnLst>
                                </p:cTn>
                              </p:par>
                            </p:childTnLst>
                          </p:cTn>
                        </p:par>
                      </p:childTnLst>
                    </p:cTn>
                  </p:par>
                </p:childTnLst>
              </p:cTn>
              <p:nextCondLst>
                <p:cond evt="onClick" delay="0">
                  <p:tgtEl>
                    <p:spTgt spid="14"/>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DDD63DA-5139-924A-9208-0E1B07CB0DEE}"/>
              </a:ext>
            </a:extLst>
          </p:cNvPr>
          <p:cNvSpPr/>
          <p:nvPr/>
        </p:nvSpPr>
        <p:spPr>
          <a:xfrm>
            <a:off x="8357816" y="730276"/>
            <a:ext cx="3880800" cy="6124257"/>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noFill/>
                </a:ln>
                <a:solidFill>
                  <a:srgbClr val="002147"/>
                </a:solidFill>
                <a:effectLst/>
                <a:uLnTx/>
                <a:uFillTx/>
                <a:latin typeface="Trebuchet MS"/>
              </a:rPr>
              <a:t>In today’s session:</a:t>
            </a:r>
            <a:endParaRPr lang="en-GB" sz="2400" b="0" i="0" u="none" strike="noStrike" kern="1200" cap="none" spc="0" normalizeH="0" baseline="0" noProof="0">
              <a:ln>
                <a:noFill/>
              </a:ln>
              <a:solidFill>
                <a:srgbClr val="002147"/>
              </a:solidFill>
              <a:effectLst/>
              <a:uLnTx/>
              <a:uFillTx/>
              <a:latin typeface="Trebuchet M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2400" b="0" i="0" u="none" strike="noStrike" kern="1200" cap="none" spc="0" normalizeH="0" baseline="0" noProof="0">
              <a:ln>
                <a:noFill/>
              </a:ln>
              <a:solidFill>
                <a:srgbClr val="002147"/>
              </a:solidFill>
              <a:effectLst/>
              <a:uLnTx/>
              <a:uFillTx/>
              <a:latin typeface="Trebuchet MS" panose="020B0703020202090204" pitchFamily="34" charset="0"/>
            </a:endParaRPr>
          </a:p>
          <a:p>
            <a:pPr>
              <a:defRPr/>
            </a:pPr>
            <a:r>
              <a:rPr lang="en-GB" b="1">
                <a:solidFill>
                  <a:srgbClr val="002147"/>
                </a:solidFill>
                <a:latin typeface="Trebuchet MS"/>
                <a:ea typeface="+mn-lt"/>
                <a:cs typeface="+mn-lt"/>
              </a:rPr>
              <a:t>Part I: Learnings &amp; Insights – </a:t>
            </a:r>
            <a:r>
              <a:rPr lang="en-GB">
                <a:solidFill>
                  <a:srgbClr val="002147"/>
                </a:solidFill>
                <a:latin typeface="Trebuchet MS"/>
                <a:ea typeface="+mn-lt"/>
                <a:cs typeface="+mn-lt"/>
              </a:rPr>
              <a:t> presentation of the evidence</a:t>
            </a:r>
            <a:endParaRPr lang="en-GB">
              <a:solidFill>
                <a:srgbClr val="002147"/>
              </a:solidFill>
              <a:latin typeface="Trebuchet MS"/>
            </a:endParaRPr>
          </a:p>
          <a:p>
            <a:pPr marL="285750" indent="-285750">
              <a:buFont typeface="Wingdings" pitchFamily="2" charset="2"/>
              <a:buChar char="§"/>
              <a:defRPr/>
            </a:pPr>
            <a:endParaRPr lang="en-GB" sz="2400">
              <a:solidFill>
                <a:srgbClr val="002147"/>
              </a:solidFill>
              <a:latin typeface="Trebuchet MS" panose="020B0703020202090204" pitchFamily="34" charset="0"/>
              <a:ea typeface="+mn-lt"/>
              <a:cs typeface="+mn-lt"/>
            </a:endParaRPr>
          </a:p>
          <a:p>
            <a:pPr>
              <a:defRPr/>
            </a:pPr>
            <a:r>
              <a:rPr lang="en-GB" b="1">
                <a:solidFill>
                  <a:srgbClr val="002147"/>
                </a:solidFill>
                <a:latin typeface="Trebuchet MS"/>
                <a:ea typeface="+mn-lt"/>
                <a:cs typeface="+mn-lt"/>
              </a:rPr>
              <a:t>Part II: Hearing from the field -</a:t>
            </a:r>
            <a:endParaRPr lang="en-GB">
              <a:solidFill>
                <a:srgbClr val="002147"/>
              </a:solidFill>
            </a:endParaRPr>
          </a:p>
          <a:p>
            <a:pPr>
              <a:defRPr/>
            </a:pPr>
            <a:r>
              <a:rPr lang="en-GB">
                <a:solidFill>
                  <a:srgbClr val="002147"/>
                </a:solidFill>
                <a:latin typeface="Trebuchet MS"/>
              </a:rPr>
              <a:t>Panel discussion</a:t>
            </a:r>
          </a:p>
          <a:p>
            <a:pPr marL="285750" indent="-285750">
              <a:buFont typeface="Arial"/>
              <a:buChar char="•"/>
              <a:defRPr/>
            </a:pPr>
            <a:endParaRPr lang="en-GB" sz="1400" b="1">
              <a:solidFill>
                <a:srgbClr val="002147"/>
              </a:solidFill>
              <a:latin typeface="Trebuchet MS"/>
            </a:endParaRPr>
          </a:p>
        </p:txBody>
      </p:sp>
      <p:grpSp>
        <p:nvGrpSpPr>
          <p:cNvPr id="4" name="Group 3">
            <a:extLst>
              <a:ext uri="{FF2B5EF4-FFF2-40B4-BE49-F238E27FC236}">
                <a16:creationId xmlns:a16="http://schemas.microsoft.com/office/drawing/2014/main" id="{AEC29167-BA86-D72A-9931-10CA420FA921}"/>
              </a:ext>
            </a:extLst>
          </p:cNvPr>
          <p:cNvGrpSpPr/>
          <p:nvPr/>
        </p:nvGrpSpPr>
        <p:grpSpPr>
          <a:xfrm>
            <a:off x="47379" y="251183"/>
            <a:ext cx="2506135" cy="3053131"/>
            <a:chOff x="185924" y="1185844"/>
            <a:chExt cx="674848" cy="822143"/>
          </a:xfrm>
        </p:grpSpPr>
        <p:sp>
          <p:nvSpPr>
            <p:cNvPr id="39" name="Freeform 3">
              <a:extLst>
                <a:ext uri="{FF2B5EF4-FFF2-40B4-BE49-F238E27FC236}">
                  <a16:creationId xmlns:a16="http://schemas.microsoft.com/office/drawing/2014/main" id="{FCAE955A-1BBC-AA0F-0561-CDB7821A69F6}"/>
                </a:ext>
              </a:extLst>
            </p:cNvPr>
            <p:cNvSpPr/>
            <p:nvPr/>
          </p:nvSpPr>
          <p:spPr>
            <a:xfrm>
              <a:off x="185924" y="1223944"/>
              <a:ext cx="674848" cy="784043"/>
            </a:xfrm>
            <a:custGeom>
              <a:avLst/>
              <a:gdLst/>
              <a:ahLst/>
              <a:cxnLst/>
              <a:rect l="l" t="t" r="r" b="b"/>
              <a:pathLst>
                <a:path w="674848" h="784043">
                  <a:moveTo>
                    <a:pt x="157549" y="0"/>
                  </a:moveTo>
                  <a:lnTo>
                    <a:pt x="517299" y="0"/>
                  </a:lnTo>
                  <a:cubicBezTo>
                    <a:pt x="559083" y="0"/>
                    <a:pt x="599156" y="16599"/>
                    <a:pt x="628703" y="46145"/>
                  </a:cubicBezTo>
                  <a:cubicBezTo>
                    <a:pt x="658249" y="75691"/>
                    <a:pt x="674848" y="115764"/>
                    <a:pt x="674848" y="157549"/>
                  </a:cubicBezTo>
                  <a:lnTo>
                    <a:pt x="674848" y="626494"/>
                  </a:lnTo>
                  <a:cubicBezTo>
                    <a:pt x="674848" y="668279"/>
                    <a:pt x="658249" y="708352"/>
                    <a:pt x="628703" y="737898"/>
                  </a:cubicBezTo>
                  <a:cubicBezTo>
                    <a:pt x="599156" y="767444"/>
                    <a:pt x="559083" y="784043"/>
                    <a:pt x="517299" y="784043"/>
                  </a:cubicBezTo>
                  <a:lnTo>
                    <a:pt x="157549" y="784043"/>
                  </a:lnTo>
                  <a:cubicBezTo>
                    <a:pt x="115764" y="784043"/>
                    <a:pt x="75691" y="767444"/>
                    <a:pt x="46145" y="737898"/>
                  </a:cubicBezTo>
                  <a:cubicBezTo>
                    <a:pt x="16599" y="708352"/>
                    <a:pt x="0" y="668279"/>
                    <a:pt x="0" y="626494"/>
                  </a:cubicBezTo>
                  <a:lnTo>
                    <a:pt x="0" y="157549"/>
                  </a:lnTo>
                  <a:cubicBezTo>
                    <a:pt x="0" y="115764"/>
                    <a:pt x="16599" y="75691"/>
                    <a:pt x="46145" y="46145"/>
                  </a:cubicBezTo>
                  <a:cubicBezTo>
                    <a:pt x="75691" y="16599"/>
                    <a:pt x="115764" y="0"/>
                    <a:pt x="157549" y="0"/>
                  </a:cubicBezTo>
                  <a:close/>
                </a:path>
              </a:pathLst>
            </a:custGeom>
            <a:solidFill>
              <a:srgbClr val="8EA0BA">
                <a:alpha val="30980"/>
              </a:srgbClr>
            </a:solidFill>
            <a:ln cap="rnd">
              <a:noFill/>
              <a:prstDash val="solid"/>
              <a:round/>
            </a:ln>
          </p:spPr>
          <p:txBody>
            <a:bodyPr/>
            <a:lstStyle/>
            <a:p>
              <a:endParaRPr lang="en-US"/>
            </a:p>
          </p:txBody>
        </p:sp>
        <p:sp>
          <p:nvSpPr>
            <p:cNvPr id="40" name="TextBox 4">
              <a:extLst>
                <a:ext uri="{FF2B5EF4-FFF2-40B4-BE49-F238E27FC236}">
                  <a16:creationId xmlns:a16="http://schemas.microsoft.com/office/drawing/2014/main" id="{E26C7F88-0641-5D2E-D7FC-AADBD521D516}"/>
                </a:ext>
              </a:extLst>
            </p:cNvPr>
            <p:cNvSpPr txBox="1"/>
            <p:nvPr/>
          </p:nvSpPr>
          <p:spPr>
            <a:xfrm>
              <a:off x="185924" y="1185844"/>
              <a:ext cx="674847" cy="822143"/>
            </a:xfrm>
            <a:prstGeom prst="rect">
              <a:avLst/>
            </a:prstGeom>
          </p:spPr>
          <p:txBody>
            <a:bodyPr lIns="50800" tIns="50800" rIns="50800" bIns="5080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ctr">
                <a:lnSpc>
                  <a:spcPts val="2540"/>
                </a:lnSpc>
                <a:spcBef>
                  <a:spcPct val="0"/>
                </a:spcBef>
              </a:pPr>
              <a:endParaRPr/>
            </a:p>
          </p:txBody>
        </p:sp>
      </p:grpSp>
      <p:sp>
        <p:nvSpPr>
          <p:cNvPr id="5" name="TextBox 5">
            <a:extLst>
              <a:ext uri="{FF2B5EF4-FFF2-40B4-BE49-F238E27FC236}">
                <a16:creationId xmlns:a16="http://schemas.microsoft.com/office/drawing/2014/main" id="{09E206F6-E74C-5164-C69D-50CC333D7666}"/>
              </a:ext>
            </a:extLst>
          </p:cNvPr>
          <p:cNvSpPr txBox="1"/>
          <p:nvPr/>
        </p:nvSpPr>
        <p:spPr>
          <a:xfrm>
            <a:off x="153770" y="1683178"/>
            <a:ext cx="2506131" cy="1228350"/>
          </a:xfrm>
          <a:prstGeom prst="rect">
            <a:avLst/>
          </a:prstGeom>
        </p:spPr>
        <p:txBody>
          <a:bodyPr wrap="square"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2464"/>
              </a:lnSpc>
            </a:pPr>
            <a:endParaRPr/>
          </a:p>
          <a:p>
            <a:pPr algn="ctr">
              <a:lnSpc>
                <a:spcPts val="2464"/>
              </a:lnSpc>
            </a:pPr>
            <a:r>
              <a:rPr lang="en-US" sz="1750" b="1">
                <a:solidFill>
                  <a:srgbClr val="000000"/>
                </a:solidFill>
                <a:latin typeface="Trebuchet MS Bold"/>
                <a:sym typeface="Trebuchet MS Bold"/>
              </a:rPr>
              <a:t>Emily Hulse</a:t>
            </a:r>
            <a:endParaRPr lang="en-US"/>
          </a:p>
          <a:p>
            <a:pPr algn="ctr">
              <a:lnSpc>
                <a:spcPts val="2361"/>
              </a:lnSpc>
              <a:spcBef>
                <a:spcPct val="0"/>
              </a:spcBef>
            </a:pPr>
            <a:r>
              <a:rPr lang="en-US" sz="1650">
                <a:solidFill>
                  <a:srgbClr val="000000"/>
                </a:solidFill>
                <a:ea typeface="+mn-lt"/>
                <a:cs typeface="+mn-lt"/>
                <a:sym typeface="Trebuchet MS"/>
              </a:rPr>
              <a:t>Government Outcomes Lab</a:t>
            </a:r>
            <a:endParaRPr lang="en-US"/>
          </a:p>
        </p:txBody>
      </p:sp>
      <p:grpSp>
        <p:nvGrpSpPr>
          <p:cNvPr id="7" name="Group 6">
            <a:extLst>
              <a:ext uri="{FF2B5EF4-FFF2-40B4-BE49-F238E27FC236}">
                <a16:creationId xmlns:a16="http://schemas.microsoft.com/office/drawing/2014/main" id="{91C87207-EAE6-1681-B2CE-B8A64D46065C}"/>
              </a:ext>
            </a:extLst>
          </p:cNvPr>
          <p:cNvGrpSpPr/>
          <p:nvPr/>
        </p:nvGrpSpPr>
        <p:grpSpPr>
          <a:xfrm>
            <a:off x="2613509" y="228120"/>
            <a:ext cx="2506135" cy="3053131"/>
            <a:chOff x="2752053" y="1162782"/>
            <a:chExt cx="674848" cy="822143"/>
          </a:xfrm>
        </p:grpSpPr>
        <p:sp>
          <p:nvSpPr>
            <p:cNvPr id="36" name="Freeform 9">
              <a:extLst>
                <a:ext uri="{FF2B5EF4-FFF2-40B4-BE49-F238E27FC236}">
                  <a16:creationId xmlns:a16="http://schemas.microsoft.com/office/drawing/2014/main" id="{E27AF644-904D-B998-7FF3-552D891695D9}"/>
                </a:ext>
              </a:extLst>
            </p:cNvPr>
            <p:cNvSpPr/>
            <p:nvPr/>
          </p:nvSpPr>
          <p:spPr>
            <a:xfrm>
              <a:off x="2752053" y="1200882"/>
              <a:ext cx="674848" cy="784043"/>
            </a:xfrm>
            <a:custGeom>
              <a:avLst/>
              <a:gdLst/>
              <a:ahLst/>
              <a:cxnLst/>
              <a:rect l="l" t="t" r="r" b="b"/>
              <a:pathLst>
                <a:path w="674848" h="784043">
                  <a:moveTo>
                    <a:pt x="157549" y="0"/>
                  </a:moveTo>
                  <a:lnTo>
                    <a:pt x="517299" y="0"/>
                  </a:lnTo>
                  <a:cubicBezTo>
                    <a:pt x="559083" y="0"/>
                    <a:pt x="599156" y="16599"/>
                    <a:pt x="628703" y="46145"/>
                  </a:cubicBezTo>
                  <a:cubicBezTo>
                    <a:pt x="658249" y="75691"/>
                    <a:pt x="674848" y="115764"/>
                    <a:pt x="674848" y="157549"/>
                  </a:cubicBezTo>
                  <a:lnTo>
                    <a:pt x="674848" y="626494"/>
                  </a:lnTo>
                  <a:cubicBezTo>
                    <a:pt x="674848" y="668279"/>
                    <a:pt x="658249" y="708352"/>
                    <a:pt x="628703" y="737898"/>
                  </a:cubicBezTo>
                  <a:cubicBezTo>
                    <a:pt x="599156" y="767444"/>
                    <a:pt x="559083" y="784043"/>
                    <a:pt x="517299" y="784043"/>
                  </a:cubicBezTo>
                  <a:lnTo>
                    <a:pt x="157549" y="784043"/>
                  </a:lnTo>
                  <a:cubicBezTo>
                    <a:pt x="115764" y="784043"/>
                    <a:pt x="75691" y="767444"/>
                    <a:pt x="46145" y="737898"/>
                  </a:cubicBezTo>
                  <a:cubicBezTo>
                    <a:pt x="16599" y="708352"/>
                    <a:pt x="0" y="668279"/>
                    <a:pt x="0" y="626494"/>
                  </a:cubicBezTo>
                  <a:lnTo>
                    <a:pt x="0" y="157549"/>
                  </a:lnTo>
                  <a:cubicBezTo>
                    <a:pt x="0" y="115764"/>
                    <a:pt x="16599" y="75691"/>
                    <a:pt x="46145" y="46145"/>
                  </a:cubicBezTo>
                  <a:cubicBezTo>
                    <a:pt x="75691" y="16599"/>
                    <a:pt x="115764" y="0"/>
                    <a:pt x="157549" y="0"/>
                  </a:cubicBezTo>
                  <a:close/>
                </a:path>
              </a:pathLst>
            </a:custGeom>
            <a:solidFill>
              <a:srgbClr val="8EA0BA">
                <a:alpha val="30980"/>
              </a:srgbClr>
            </a:solidFill>
            <a:ln cap="rnd">
              <a:noFill/>
              <a:prstDash val="solid"/>
              <a:round/>
            </a:ln>
          </p:spPr>
          <p:txBody>
            <a:bodyPr/>
            <a:lstStyle/>
            <a:p>
              <a:endParaRPr lang="en-US"/>
            </a:p>
          </p:txBody>
        </p:sp>
        <p:sp>
          <p:nvSpPr>
            <p:cNvPr id="37" name="TextBox 10">
              <a:extLst>
                <a:ext uri="{FF2B5EF4-FFF2-40B4-BE49-F238E27FC236}">
                  <a16:creationId xmlns:a16="http://schemas.microsoft.com/office/drawing/2014/main" id="{9C3FD964-D658-BA94-F325-3B9C7B93B2C1}"/>
                </a:ext>
              </a:extLst>
            </p:cNvPr>
            <p:cNvSpPr txBox="1"/>
            <p:nvPr/>
          </p:nvSpPr>
          <p:spPr>
            <a:xfrm>
              <a:off x="2752053" y="1162782"/>
              <a:ext cx="674847" cy="822143"/>
            </a:xfrm>
            <a:prstGeom prst="rect">
              <a:avLst/>
            </a:prstGeom>
          </p:spPr>
          <p:txBody>
            <a:bodyPr lIns="50800" tIns="50800" rIns="50800" bIns="5080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ctr">
                <a:lnSpc>
                  <a:spcPts val="2540"/>
                </a:lnSpc>
                <a:spcBef>
                  <a:spcPct val="0"/>
                </a:spcBef>
              </a:pPr>
              <a:endParaRPr/>
            </a:p>
          </p:txBody>
        </p:sp>
      </p:grpSp>
      <p:sp>
        <p:nvSpPr>
          <p:cNvPr id="9" name="TextBox 13">
            <a:extLst>
              <a:ext uri="{FF2B5EF4-FFF2-40B4-BE49-F238E27FC236}">
                <a16:creationId xmlns:a16="http://schemas.microsoft.com/office/drawing/2014/main" id="{341187DA-CAB3-1487-1A86-D796BAD14FE9}"/>
              </a:ext>
            </a:extLst>
          </p:cNvPr>
          <p:cNvSpPr txBox="1"/>
          <p:nvPr/>
        </p:nvSpPr>
        <p:spPr>
          <a:xfrm>
            <a:off x="2632568" y="1683178"/>
            <a:ext cx="2506131" cy="933461"/>
          </a:xfrm>
          <a:prstGeom prst="rect">
            <a:avLst/>
          </a:prstGeom>
        </p:spPr>
        <p:txBody>
          <a:bodyPr wrap="square"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2464"/>
              </a:lnSpc>
            </a:pPr>
            <a:endParaRPr/>
          </a:p>
          <a:p>
            <a:pPr algn="ctr">
              <a:lnSpc>
                <a:spcPts val="2464"/>
              </a:lnSpc>
            </a:pPr>
            <a:r>
              <a:rPr lang="en-US" sz="1750" b="1">
                <a:solidFill>
                  <a:srgbClr val="000000"/>
                </a:solidFill>
                <a:latin typeface="Trebuchet MS Bold"/>
                <a:ea typeface="+mn-lt"/>
                <a:cs typeface="+mn-lt"/>
                <a:sym typeface="Trebuchet MS Bold"/>
              </a:rPr>
              <a:t>Madeline Goldie</a:t>
            </a:r>
            <a:endParaRPr lang="en-US"/>
          </a:p>
          <a:p>
            <a:pPr algn="ctr">
              <a:lnSpc>
                <a:spcPts val="2464"/>
              </a:lnSpc>
            </a:pPr>
            <a:r>
              <a:rPr lang="en-US" sz="1750">
                <a:solidFill>
                  <a:srgbClr val="000000"/>
                </a:solidFill>
                <a:ea typeface="+mn-lt"/>
                <a:cs typeface="+mn-lt"/>
                <a:sym typeface="Trebuchet MS"/>
              </a:rPr>
              <a:t>Social Finance</a:t>
            </a:r>
            <a:endParaRPr lang="en-US"/>
          </a:p>
        </p:txBody>
      </p:sp>
      <p:grpSp>
        <p:nvGrpSpPr>
          <p:cNvPr id="11" name="Group 10">
            <a:extLst>
              <a:ext uri="{FF2B5EF4-FFF2-40B4-BE49-F238E27FC236}">
                <a16:creationId xmlns:a16="http://schemas.microsoft.com/office/drawing/2014/main" id="{C3AF9DCD-5A0D-E283-6B39-23F67FDB0A39}"/>
              </a:ext>
            </a:extLst>
          </p:cNvPr>
          <p:cNvGrpSpPr/>
          <p:nvPr/>
        </p:nvGrpSpPr>
        <p:grpSpPr>
          <a:xfrm>
            <a:off x="5214900" y="228120"/>
            <a:ext cx="2506135" cy="3053131"/>
            <a:chOff x="5353443" y="1162782"/>
            <a:chExt cx="674848" cy="822143"/>
          </a:xfrm>
        </p:grpSpPr>
        <p:sp>
          <p:nvSpPr>
            <p:cNvPr id="31" name="Freeform 18">
              <a:extLst>
                <a:ext uri="{FF2B5EF4-FFF2-40B4-BE49-F238E27FC236}">
                  <a16:creationId xmlns:a16="http://schemas.microsoft.com/office/drawing/2014/main" id="{D54A78F9-F4CC-9FF3-1274-42E51B7BB8FA}"/>
                </a:ext>
              </a:extLst>
            </p:cNvPr>
            <p:cNvSpPr/>
            <p:nvPr/>
          </p:nvSpPr>
          <p:spPr>
            <a:xfrm>
              <a:off x="5353443" y="1200882"/>
              <a:ext cx="674848" cy="784043"/>
            </a:xfrm>
            <a:custGeom>
              <a:avLst/>
              <a:gdLst/>
              <a:ahLst/>
              <a:cxnLst/>
              <a:rect l="l" t="t" r="r" b="b"/>
              <a:pathLst>
                <a:path w="674848" h="784043">
                  <a:moveTo>
                    <a:pt x="157549" y="0"/>
                  </a:moveTo>
                  <a:lnTo>
                    <a:pt x="517299" y="0"/>
                  </a:lnTo>
                  <a:cubicBezTo>
                    <a:pt x="559083" y="0"/>
                    <a:pt x="599156" y="16599"/>
                    <a:pt x="628703" y="46145"/>
                  </a:cubicBezTo>
                  <a:cubicBezTo>
                    <a:pt x="658249" y="75691"/>
                    <a:pt x="674848" y="115764"/>
                    <a:pt x="674848" y="157549"/>
                  </a:cubicBezTo>
                  <a:lnTo>
                    <a:pt x="674848" y="626494"/>
                  </a:lnTo>
                  <a:cubicBezTo>
                    <a:pt x="674848" y="668279"/>
                    <a:pt x="658249" y="708352"/>
                    <a:pt x="628703" y="737898"/>
                  </a:cubicBezTo>
                  <a:cubicBezTo>
                    <a:pt x="599156" y="767444"/>
                    <a:pt x="559083" y="784043"/>
                    <a:pt x="517299" y="784043"/>
                  </a:cubicBezTo>
                  <a:lnTo>
                    <a:pt x="157549" y="784043"/>
                  </a:lnTo>
                  <a:cubicBezTo>
                    <a:pt x="115764" y="784043"/>
                    <a:pt x="75691" y="767444"/>
                    <a:pt x="46145" y="737898"/>
                  </a:cubicBezTo>
                  <a:cubicBezTo>
                    <a:pt x="16599" y="708352"/>
                    <a:pt x="0" y="668279"/>
                    <a:pt x="0" y="626494"/>
                  </a:cubicBezTo>
                  <a:lnTo>
                    <a:pt x="0" y="157549"/>
                  </a:lnTo>
                  <a:cubicBezTo>
                    <a:pt x="0" y="115764"/>
                    <a:pt x="16599" y="75691"/>
                    <a:pt x="46145" y="46145"/>
                  </a:cubicBezTo>
                  <a:cubicBezTo>
                    <a:pt x="75691" y="16599"/>
                    <a:pt x="115764" y="0"/>
                    <a:pt x="157549" y="0"/>
                  </a:cubicBezTo>
                  <a:close/>
                </a:path>
              </a:pathLst>
            </a:custGeom>
            <a:solidFill>
              <a:srgbClr val="8EA0BA">
                <a:alpha val="30980"/>
              </a:srgbClr>
            </a:solidFill>
            <a:ln cap="rnd">
              <a:noFill/>
              <a:prstDash val="solid"/>
              <a:round/>
            </a:ln>
          </p:spPr>
          <p:txBody>
            <a:bodyPr/>
            <a:lstStyle/>
            <a:p>
              <a:endParaRPr lang="en-US"/>
            </a:p>
          </p:txBody>
        </p:sp>
        <p:sp>
          <p:nvSpPr>
            <p:cNvPr id="32" name="TextBox 19">
              <a:extLst>
                <a:ext uri="{FF2B5EF4-FFF2-40B4-BE49-F238E27FC236}">
                  <a16:creationId xmlns:a16="http://schemas.microsoft.com/office/drawing/2014/main" id="{144DF78D-79A1-1BBE-BFA6-EA366277D954}"/>
                </a:ext>
              </a:extLst>
            </p:cNvPr>
            <p:cNvSpPr txBox="1"/>
            <p:nvPr/>
          </p:nvSpPr>
          <p:spPr>
            <a:xfrm>
              <a:off x="5353443" y="1162782"/>
              <a:ext cx="674847" cy="822143"/>
            </a:xfrm>
            <a:prstGeom prst="rect">
              <a:avLst/>
            </a:prstGeom>
          </p:spPr>
          <p:txBody>
            <a:bodyPr lIns="50800" tIns="50800" rIns="50800" bIns="5080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ctr">
                <a:lnSpc>
                  <a:spcPts val="2540"/>
                </a:lnSpc>
                <a:spcBef>
                  <a:spcPct val="0"/>
                </a:spcBef>
              </a:pPr>
              <a:endParaRPr/>
            </a:p>
          </p:txBody>
        </p:sp>
      </p:grpSp>
      <p:sp>
        <p:nvSpPr>
          <p:cNvPr id="12" name="TextBox 20">
            <a:extLst>
              <a:ext uri="{FF2B5EF4-FFF2-40B4-BE49-F238E27FC236}">
                <a16:creationId xmlns:a16="http://schemas.microsoft.com/office/drawing/2014/main" id="{C120D5FC-3BC7-1818-7517-EE6A953D5647}"/>
              </a:ext>
            </a:extLst>
          </p:cNvPr>
          <p:cNvSpPr txBox="1"/>
          <p:nvPr/>
        </p:nvSpPr>
        <p:spPr>
          <a:xfrm>
            <a:off x="5243473" y="1759168"/>
            <a:ext cx="2506131" cy="1151213"/>
          </a:xfrm>
          <a:prstGeom prst="rect">
            <a:avLst/>
          </a:prstGeom>
        </p:spPr>
        <p:txBody>
          <a:bodyPr wrap="square"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2464"/>
              </a:lnSpc>
            </a:pPr>
            <a:endParaRPr/>
          </a:p>
          <a:p>
            <a:pPr algn="ctr"/>
            <a:r>
              <a:rPr lang="en-US" sz="1750" b="1">
                <a:solidFill>
                  <a:srgbClr val="000000"/>
                </a:solidFill>
                <a:ea typeface="+mn-lt"/>
                <a:cs typeface="+mn-lt"/>
                <a:sym typeface="Trebuchet MS Bold"/>
              </a:rPr>
              <a:t>Russell</a:t>
            </a:r>
            <a:r>
              <a:rPr lang="en-US" sz="1750" b="1">
                <a:solidFill>
                  <a:srgbClr val="000000"/>
                </a:solidFill>
                <a:ea typeface="+mn-lt"/>
                <a:cs typeface="+mn-lt"/>
              </a:rPr>
              <a:t> Jones</a:t>
            </a:r>
            <a:endParaRPr lang="en-US"/>
          </a:p>
          <a:p>
            <a:pPr algn="ctr"/>
            <a:r>
              <a:rPr lang="en-US" sz="1750">
                <a:solidFill>
                  <a:srgbClr val="000000"/>
                </a:solidFill>
                <a:ea typeface="+mn-lt"/>
                <a:cs typeface="+mn-lt"/>
              </a:rPr>
              <a:t>Southwark Council</a:t>
            </a:r>
            <a:endParaRPr lang="en-US"/>
          </a:p>
          <a:p>
            <a:pPr algn="ctr">
              <a:lnSpc>
                <a:spcPts val="2464"/>
              </a:lnSpc>
            </a:pPr>
            <a:endParaRPr lang="en-US" sz="1750" b="1">
              <a:latin typeface="Trebuchet MS Bold"/>
            </a:endParaRPr>
          </a:p>
        </p:txBody>
      </p:sp>
      <p:grpSp>
        <p:nvGrpSpPr>
          <p:cNvPr id="16" name="Group 15">
            <a:extLst>
              <a:ext uri="{FF2B5EF4-FFF2-40B4-BE49-F238E27FC236}">
                <a16:creationId xmlns:a16="http://schemas.microsoft.com/office/drawing/2014/main" id="{A29C1747-070B-08E8-C329-07FED5A828BC}"/>
              </a:ext>
            </a:extLst>
          </p:cNvPr>
          <p:cNvGrpSpPr/>
          <p:nvPr/>
        </p:nvGrpSpPr>
        <p:grpSpPr>
          <a:xfrm>
            <a:off x="50237" y="3311211"/>
            <a:ext cx="2506135" cy="3053131"/>
            <a:chOff x="188782" y="4245873"/>
            <a:chExt cx="674848" cy="822143"/>
          </a:xfrm>
        </p:grpSpPr>
        <p:sp>
          <p:nvSpPr>
            <p:cNvPr id="27" name="Freeform 27">
              <a:extLst>
                <a:ext uri="{FF2B5EF4-FFF2-40B4-BE49-F238E27FC236}">
                  <a16:creationId xmlns:a16="http://schemas.microsoft.com/office/drawing/2014/main" id="{A7C1AC43-2FB4-1059-B0E0-B1F5DCC1F3FB}"/>
                </a:ext>
              </a:extLst>
            </p:cNvPr>
            <p:cNvSpPr/>
            <p:nvPr/>
          </p:nvSpPr>
          <p:spPr>
            <a:xfrm>
              <a:off x="188782" y="4283973"/>
              <a:ext cx="674848" cy="784043"/>
            </a:xfrm>
            <a:custGeom>
              <a:avLst/>
              <a:gdLst/>
              <a:ahLst/>
              <a:cxnLst/>
              <a:rect l="l" t="t" r="r" b="b"/>
              <a:pathLst>
                <a:path w="674848" h="784043">
                  <a:moveTo>
                    <a:pt x="157549" y="0"/>
                  </a:moveTo>
                  <a:lnTo>
                    <a:pt x="517299" y="0"/>
                  </a:lnTo>
                  <a:cubicBezTo>
                    <a:pt x="559083" y="0"/>
                    <a:pt x="599156" y="16599"/>
                    <a:pt x="628703" y="46145"/>
                  </a:cubicBezTo>
                  <a:cubicBezTo>
                    <a:pt x="658249" y="75691"/>
                    <a:pt x="674848" y="115764"/>
                    <a:pt x="674848" y="157549"/>
                  </a:cubicBezTo>
                  <a:lnTo>
                    <a:pt x="674848" y="626494"/>
                  </a:lnTo>
                  <a:cubicBezTo>
                    <a:pt x="674848" y="668279"/>
                    <a:pt x="658249" y="708352"/>
                    <a:pt x="628703" y="737898"/>
                  </a:cubicBezTo>
                  <a:cubicBezTo>
                    <a:pt x="599156" y="767444"/>
                    <a:pt x="559083" y="784043"/>
                    <a:pt x="517299" y="784043"/>
                  </a:cubicBezTo>
                  <a:lnTo>
                    <a:pt x="157549" y="784043"/>
                  </a:lnTo>
                  <a:cubicBezTo>
                    <a:pt x="115764" y="784043"/>
                    <a:pt x="75691" y="767444"/>
                    <a:pt x="46145" y="737898"/>
                  </a:cubicBezTo>
                  <a:cubicBezTo>
                    <a:pt x="16599" y="708352"/>
                    <a:pt x="0" y="668279"/>
                    <a:pt x="0" y="626494"/>
                  </a:cubicBezTo>
                  <a:lnTo>
                    <a:pt x="0" y="157549"/>
                  </a:lnTo>
                  <a:cubicBezTo>
                    <a:pt x="0" y="115764"/>
                    <a:pt x="16599" y="75691"/>
                    <a:pt x="46145" y="46145"/>
                  </a:cubicBezTo>
                  <a:cubicBezTo>
                    <a:pt x="75691" y="16599"/>
                    <a:pt x="115764" y="0"/>
                    <a:pt x="157549" y="0"/>
                  </a:cubicBezTo>
                  <a:close/>
                </a:path>
              </a:pathLst>
            </a:custGeom>
            <a:solidFill>
              <a:srgbClr val="8EA0BA">
                <a:alpha val="30980"/>
              </a:srgbClr>
            </a:solidFill>
            <a:ln cap="rnd">
              <a:noFill/>
              <a:prstDash val="solid"/>
              <a:round/>
            </a:ln>
          </p:spPr>
          <p:txBody>
            <a:bodyPr/>
            <a:lstStyle/>
            <a:p>
              <a:endParaRPr lang="en-US"/>
            </a:p>
          </p:txBody>
        </p:sp>
        <p:sp>
          <p:nvSpPr>
            <p:cNvPr id="28" name="TextBox 28">
              <a:extLst>
                <a:ext uri="{FF2B5EF4-FFF2-40B4-BE49-F238E27FC236}">
                  <a16:creationId xmlns:a16="http://schemas.microsoft.com/office/drawing/2014/main" id="{88722CCB-78D7-37BF-D4E2-56FB390FF83E}"/>
                </a:ext>
              </a:extLst>
            </p:cNvPr>
            <p:cNvSpPr txBox="1"/>
            <p:nvPr/>
          </p:nvSpPr>
          <p:spPr>
            <a:xfrm>
              <a:off x="188782" y="4245873"/>
              <a:ext cx="674847" cy="822143"/>
            </a:xfrm>
            <a:prstGeom prst="rect">
              <a:avLst/>
            </a:prstGeom>
          </p:spPr>
          <p:txBody>
            <a:bodyPr lIns="50800" tIns="50800" rIns="50800" bIns="5080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ctr">
                <a:lnSpc>
                  <a:spcPts val="2540"/>
                </a:lnSpc>
                <a:spcBef>
                  <a:spcPct val="0"/>
                </a:spcBef>
              </a:pPr>
              <a:endParaRPr/>
            </a:p>
          </p:txBody>
        </p:sp>
      </p:grpSp>
      <p:grpSp>
        <p:nvGrpSpPr>
          <p:cNvPr id="18" name="Group 17">
            <a:extLst>
              <a:ext uri="{FF2B5EF4-FFF2-40B4-BE49-F238E27FC236}">
                <a16:creationId xmlns:a16="http://schemas.microsoft.com/office/drawing/2014/main" id="{9F0A4E2D-A9AB-F20F-7A98-BCB853EC4FC7}"/>
              </a:ext>
            </a:extLst>
          </p:cNvPr>
          <p:cNvGrpSpPr/>
          <p:nvPr/>
        </p:nvGrpSpPr>
        <p:grpSpPr>
          <a:xfrm>
            <a:off x="2659506" y="3326605"/>
            <a:ext cx="2506135" cy="3053131"/>
            <a:chOff x="5353443" y="4245873"/>
            <a:chExt cx="674848" cy="822143"/>
          </a:xfrm>
        </p:grpSpPr>
        <p:sp>
          <p:nvSpPr>
            <p:cNvPr id="24" name="Freeform 32">
              <a:extLst>
                <a:ext uri="{FF2B5EF4-FFF2-40B4-BE49-F238E27FC236}">
                  <a16:creationId xmlns:a16="http://schemas.microsoft.com/office/drawing/2014/main" id="{D61F2FAC-DDA0-9761-16CC-49797D3CE1A0}"/>
                </a:ext>
              </a:extLst>
            </p:cNvPr>
            <p:cNvSpPr/>
            <p:nvPr/>
          </p:nvSpPr>
          <p:spPr>
            <a:xfrm>
              <a:off x="5353443" y="4283973"/>
              <a:ext cx="674848" cy="784043"/>
            </a:xfrm>
            <a:custGeom>
              <a:avLst/>
              <a:gdLst/>
              <a:ahLst/>
              <a:cxnLst/>
              <a:rect l="l" t="t" r="r" b="b"/>
              <a:pathLst>
                <a:path w="674848" h="784043">
                  <a:moveTo>
                    <a:pt x="157549" y="0"/>
                  </a:moveTo>
                  <a:lnTo>
                    <a:pt x="517299" y="0"/>
                  </a:lnTo>
                  <a:cubicBezTo>
                    <a:pt x="559083" y="0"/>
                    <a:pt x="599156" y="16599"/>
                    <a:pt x="628703" y="46145"/>
                  </a:cubicBezTo>
                  <a:cubicBezTo>
                    <a:pt x="658249" y="75691"/>
                    <a:pt x="674848" y="115764"/>
                    <a:pt x="674848" y="157549"/>
                  </a:cubicBezTo>
                  <a:lnTo>
                    <a:pt x="674848" y="626494"/>
                  </a:lnTo>
                  <a:cubicBezTo>
                    <a:pt x="674848" y="668279"/>
                    <a:pt x="658249" y="708352"/>
                    <a:pt x="628703" y="737898"/>
                  </a:cubicBezTo>
                  <a:cubicBezTo>
                    <a:pt x="599156" y="767444"/>
                    <a:pt x="559083" y="784043"/>
                    <a:pt x="517299" y="784043"/>
                  </a:cubicBezTo>
                  <a:lnTo>
                    <a:pt x="157549" y="784043"/>
                  </a:lnTo>
                  <a:cubicBezTo>
                    <a:pt x="115764" y="784043"/>
                    <a:pt x="75691" y="767444"/>
                    <a:pt x="46145" y="737898"/>
                  </a:cubicBezTo>
                  <a:cubicBezTo>
                    <a:pt x="16599" y="708352"/>
                    <a:pt x="0" y="668279"/>
                    <a:pt x="0" y="626494"/>
                  </a:cubicBezTo>
                  <a:lnTo>
                    <a:pt x="0" y="157549"/>
                  </a:lnTo>
                  <a:cubicBezTo>
                    <a:pt x="0" y="115764"/>
                    <a:pt x="16599" y="75691"/>
                    <a:pt x="46145" y="46145"/>
                  </a:cubicBezTo>
                  <a:cubicBezTo>
                    <a:pt x="75691" y="16599"/>
                    <a:pt x="115764" y="0"/>
                    <a:pt x="157549" y="0"/>
                  </a:cubicBezTo>
                  <a:close/>
                </a:path>
              </a:pathLst>
            </a:custGeom>
            <a:solidFill>
              <a:srgbClr val="8EA0BA">
                <a:alpha val="30980"/>
              </a:srgbClr>
            </a:solidFill>
            <a:ln cap="rnd">
              <a:noFill/>
              <a:prstDash val="solid"/>
              <a:round/>
            </a:ln>
          </p:spPr>
          <p:txBody>
            <a:bodyPr/>
            <a:lstStyle/>
            <a:p>
              <a:endParaRPr lang="en-US"/>
            </a:p>
          </p:txBody>
        </p:sp>
        <p:sp>
          <p:nvSpPr>
            <p:cNvPr id="25" name="TextBox 33">
              <a:extLst>
                <a:ext uri="{FF2B5EF4-FFF2-40B4-BE49-F238E27FC236}">
                  <a16:creationId xmlns:a16="http://schemas.microsoft.com/office/drawing/2014/main" id="{2E13B0DA-CCEB-6DAE-0335-3B4BCC8239C9}"/>
                </a:ext>
              </a:extLst>
            </p:cNvPr>
            <p:cNvSpPr txBox="1"/>
            <p:nvPr/>
          </p:nvSpPr>
          <p:spPr>
            <a:xfrm>
              <a:off x="5353443" y="4245873"/>
              <a:ext cx="674847" cy="822143"/>
            </a:xfrm>
            <a:prstGeom prst="rect">
              <a:avLst/>
            </a:prstGeom>
          </p:spPr>
          <p:txBody>
            <a:bodyPr lIns="50800" tIns="50800" rIns="50800" bIns="5080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ctr">
                <a:lnSpc>
                  <a:spcPts val="2540"/>
                </a:lnSpc>
                <a:spcBef>
                  <a:spcPct val="0"/>
                </a:spcBef>
              </a:pPr>
              <a:endParaRPr/>
            </a:p>
          </p:txBody>
        </p:sp>
      </p:grpSp>
      <p:grpSp>
        <p:nvGrpSpPr>
          <p:cNvPr id="19" name="Group 18">
            <a:extLst>
              <a:ext uri="{FF2B5EF4-FFF2-40B4-BE49-F238E27FC236}">
                <a16:creationId xmlns:a16="http://schemas.microsoft.com/office/drawing/2014/main" id="{EBB0D784-BE87-ADFD-EB37-E981E4602A16}"/>
              </a:ext>
            </a:extLst>
          </p:cNvPr>
          <p:cNvGrpSpPr/>
          <p:nvPr/>
        </p:nvGrpSpPr>
        <p:grpSpPr>
          <a:xfrm>
            <a:off x="3261523" y="3589076"/>
            <a:ext cx="1408598" cy="1408598"/>
            <a:chOff x="5955462" y="4404955"/>
            <a:chExt cx="812800" cy="812800"/>
          </a:xfrm>
        </p:grpSpPr>
        <p:sp>
          <p:nvSpPr>
            <p:cNvPr id="23" name="Freeform 35">
              <a:extLst>
                <a:ext uri="{FF2B5EF4-FFF2-40B4-BE49-F238E27FC236}">
                  <a16:creationId xmlns:a16="http://schemas.microsoft.com/office/drawing/2014/main" id="{5BEA0983-71C0-E507-82E6-C50EA6D8721F}"/>
                </a:ext>
              </a:extLst>
            </p:cNvPr>
            <p:cNvSpPr/>
            <p:nvPr/>
          </p:nvSpPr>
          <p:spPr>
            <a:xfrm>
              <a:off x="5955462" y="4404955"/>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3"/>
              <a:stretch>
                <a:fillRect/>
              </a:stretch>
            </a:blipFill>
            <a:ln cap="sq">
              <a:noFill/>
              <a:prstDash val="solid"/>
              <a:miter/>
            </a:ln>
          </p:spPr>
          <p:txBody>
            <a:bodyPr/>
            <a:lstStyle/>
            <a:p>
              <a:endParaRPr lang="en-US"/>
            </a:p>
          </p:txBody>
        </p:sp>
      </p:grpSp>
      <p:sp>
        <p:nvSpPr>
          <p:cNvPr id="21" name="TextBox 37">
            <a:extLst>
              <a:ext uri="{FF2B5EF4-FFF2-40B4-BE49-F238E27FC236}">
                <a16:creationId xmlns:a16="http://schemas.microsoft.com/office/drawing/2014/main" id="{D8FA8292-EC2E-95CD-90A1-6743260636E9}"/>
              </a:ext>
            </a:extLst>
          </p:cNvPr>
          <p:cNvSpPr txBox="1"/>
          <p:nvPr/>
        </p:nvSpPr>
        <p:spPr>
          <a:xfrm>
            <a:off x="47379" y="4764077"/>
            <a:ext cx="2506131" cy="1326453"/>
          </a:xfrm>
          <a:prstGeom prst="rect">
            <a:avLst/>
          </a:prstGeom>
        </p:spPr>
        <p:txBody>
          <a:bodyPr wrap="square"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2324"/>
              </a:lnSpc>
            </a:pPr>
            <a:endParaRPr/>
          </a:p>
          <a:p>
            <a:pPr algn="ctr"/>
            <a:r>
              <a:rPr lang="en-US" sz="1650" b="1" err="1">
                <a:solidFill>
                  <a:srgbClr val="000000"/>
                </a:solidFill>
                <a:ea typeface="+mn-lt"/>
                <a:cs typeface="+mn-lt"/>
                <a:sym typeface="Trebuchet MS Bold"/>
              </a:rPr>
              <a:t>Shomsia</a:t>
            </a:r>
            <a:r>
              <a:rPr lang="en-US" sz="1650" b="1">
                <a:solidFill>
                  <a:srgbClr val="000000"/>
                </a:solidFill>
                <a:ea typeface="+mn-lt"/>
                <a:cs typeface="+mn-lt"/>
                <a:sym typeface="Trebuchet MS Bold"/>
              </a:rPr>
              <a:t> Ali</a:t>
            </a:r>
            <a:endParaRPr lang="en-US">
              <a:sym typeface="Trebuchet MS Bold"/>
            </a:endParaRPr>
          </a:p>
          <a:p>
            <a:pPr algn="ctr"/>
            <a:r>
              <a:rPr lang="en-US" sz="1650">
                <a:solidFill>
                  <a:srgbClr val="000000"/>
                </a:solidFill>
                <a:ea typeface="+mn-lt"/>
                <a:cs typeface="+mn-lt"/>
                <a:sym typeface="Trebuchet MS Bold"/>
              </a:rPr>
              <a:t>Independent</a:t>
            </a:r>
            <a:endParaRPr lang="en-US">
              <a:sym typeface="Trebuchet MS Bold"/>
            </a:endParaRPr>
          </a:p>
          <a:p>
            <a:pPr algn="ctr"/>
            <a:r>
              <a:rPr lang="en-US" sz="1650">
                <a:solidFill>
                  <a:srgbClr val="000000"/>
                </a:solidFill>
                <a:ea typeface="+mn-lt"/>
                <a:cs typeface="+mn-lt"/>
                <a:sym typeface="Trebuchet MS Bold"/>
              </a:rPr>
              <a:t>Consultant</a:t>
            </a:r>
            <a:endParaRPr lang="en-US">
              <a:sym typeface="Trebuchet MS Bold"/>
            </a:endParaRPr>
          </a:p>
          <a:p>
            <a:pPr algn="ctr">
              <a:lnSpc>
                <a:spcPts val="2324"/>
              </a:lnSpc>
            </a:pPr>
            <a:endParaRPr lang="en-US" sz="1650" b="1">
              <a:solidFill>
                <a:srgbClr val="000000"/>
              </a:solidFill>
              <a:latin typeface="Trebuchet MS Bold"/>
              <a:ea typeface="Trebuchet MS"/>
              <a:cs typeface="Trebuchet MS"/>
            </a:endParaRPr>
          </a:p>
        </p:txBody>
      </p:sp>
      <p:sp>
        <p:nvSpPr>
          <p:cNvPr id="22" name="TextBox 38">
            <a:extLst>
              <a:ext uri="{FF2B5EF4-FFF2-40B4-BE49-F238E27FC236}">
                <a16:creationId xmlns:a16="http://schemas.microsoft.com/office/drawing/2014/main" id="{644F8151-D7C3-6086-6973-FFE5F7D3B6A5}"/>
              </a:ext>
            </a:extLst>
          </p:cNvPr>
          <p:cNvSpPr txBox="1"/>
          <p:nvPr/>
        </p:nvSpPr>
        <p:spPr>
          <a:xfrm>
            <a:off x="2809343" y="5118617"/>
            <a:ext cx="2282654" cy="1449949"/>
          </a:xfrm>
          <a:prstGeom prst="rect">
            <a:avLst/>
          </a:prstGeom>
        </p:spPr>
        <p:txBody>
          <a:bodyPr wrap="square"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2324"/>
              </a:lnSpc>
            </a:pPr>
            <a:r>
              <a:rPr lang="en-US" sz="1660" b="1">
                <a:solidFill>
                  <a:srgbClr val="000000"/>
                </a:solidFill>
                <a:latin typeface="Trebuchet MS Bold"/>
                <a:ea typeface="Trebuchet MS Bold"/>
                <a:cs typeface="Trebuchet MS Bold"/>
                <a:sym typeface="Trebuchet MS Bold"/>
              </a:rPr>
              <a:t>Jess Reedy</a:t>
            </a:r>
          </a:p>
          <a:p>
            <a:pPr algn="ctr">
              <a:lnSpc>
                <a:spcPts val="2324"/>
              </a:lnSpc>
            </a:pPr>
            <a:r>
              <a:rPr lang="en-US" sz="1660">
                <a:solidFill>
                  <a:srgbClr val="000000"/>
                </a:solidFill>
                <a:latin typeface="Trebuchet MS"/>
                <a:ea typeface="Trebuchet MS"/>
                <a:cs typeface="Trebuchet MS"/>
                <a:sym typeface="Trebuchet MS"/>
              </a:rPr>
              <a:t>Senior Policy Engagement Officer, GO Lab</a:t>
            </a:r>
          </a:p>
          <a:p>
            <a:pPr algn="ctr">
              <a:lnSpc>
                <a:spcPts val="2324"/>
              </a:lnSpc>
              <a:spcBef>
                <a:spcPct val="0"/>
              </a:spcBef>
            </a:pPr>
            <a:endParaRPr lang="en-US" sz="1660">
              <a:solidFill>
                <a:srgbClr val="000000"/>
              </a:solidFill>
              <a:latin typeface="Trebuchet MS"/>
              <a:ea typeface="Trebuchet MS"/>
              <a:cs typeface="Trebuchet MS"/>
              <a:sym typeface="Trebuchet MS"/>
            </a:endParaRPr>
          </a:p>
        </p:txBody>
      </p:sp>
      <p:pic>
        <p:nvPicPr>
          <p:cNvPr id="20" name="Picture 19" descr="A person sitting on steps smiling&#10;&#10;AI-generated content may be incorrect.">
            <a:extLst>
              <a:ext uri="{FF2B5EF4-FFF2-40B4-BE49-F238E27FC236}">
                <a16:creationId xmlns:a16="http://schemas.microsoft.com/office/drawing/2014/main" id="{0B691B07-3F09-9C71-7068-C4BDF1DF1273}"/>
              </a:ext>
            </a:extLst>
          </p:cNvPr>
          <p:cNvPicPr>
            <a:picLocks noChangeAspect="1"/>
          </p:cNvPicPr>
          <p:nvPr/>
        </p:nvPicPr>
        <p:blipFill>
          <a:blip r:embed="rId4"/>
          <a:stretch>
            <a:fillRect/>
          </a:stretch>
        </p:blipFill>
        <p:spPr>
          <a:xfrm>
            <a:off x="586187" y="521631"/>
            <a:ext cx="1374704" cy="1413188"/>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41" name="Picture 40" descr="A person smiling at the camera&#10;&#10;AI-generated content may be incorrect.">
            <a:extLst>
              <a:ext uri="{FF2B5EF4-FFF2-40B4-BE49-F238E27FC236}">
                <a16:creationId xmlns:a16="http://schemas.microsoft.com/office/drawing/2014/main" id="{0E0749C9-195C-6869-58E2-7286121E6F14}"/>
              </a:ext>
            </a:extLst>
          </p:cNvPr>
          <p:cNvPicPr>
            <a:picLocks noChangeAspect="1"/>
          </p:cNvPicPr>
          <p:nvPr/>
        </p:nvPicPr>
        <p:blipFill>
          <a:blip r:embed="rId5">
            <a:extLst>
              <a:ext uri="{BEBA8EAE-BF5A-486C-A8C5-ECC9F3942E4B}">
                <a14:imgProps xmlns:a14="http://schemas.microsoft.com/office/drawing/2010/main">
                  <a14:imgLayer r:embed="rId6">
                    <a14:imgEffect>
                      <a14:saturation sat="0"/>
                    </a14:imgEffect>
                  </a14:imgLayer>
                </a14:imgProps>
              </a:ext>
            </a:extLst>
          </a:blip>
          <a:stretch>
            <a:fillRect/>
          </a:stretch>
        </p:blipFill>
        <p:spPr>
          <a:xfrm>
            <a:off x="3102721" y="575570"/>
            <a:ext cx="1385385" cy="1365335"/>
          </a:xfrm>
          <a:prstGeom prst="ellipse">
            <a:avLst/>
          </a:prstGeom>
          <a:ln w="63500" cap="rnd">
            <a:noFill/>
          </a:ln>
          <a:effectLst/>
          <a:scene3d>
            <a:camera prst="orthographicFront"/>
            <a:lightRig rig="contrasting" dir="t">
              <a:rot lat="0" lon="0" rev="3000000"/>
            </a:lightRig>
          </a:scene3d>
          <a:sp3d contourW="7620">
            <a:bevelT w="95250" h="31750"/>
            <a:contourClr>
              <a:srgbClr val="333333"/>
            </a:contourClr>
          </a:sp3d>
        </p:spPr>
      </p:pic>
      <p:pic>
        <p:nvPicPr>
          <p:cNvPr id="43" name="Picture 42" descr="A person taking a selfie&#10;&#10;AI-generated content may be incorrect.">
            <a:extLst>
              <a:ext uri="{FF2B5EF4-FFF2-40B4-BE49-F238E27FC236}">
                <a16:creationId xmlns:a16="http://schemas.microsoft.com/office/drawing/2014/main" id="{AF05D053-D34C-3859-F2DB-C423A91AC736}"/>
              </a:ext>
            </a:extLst>
          </p:cNvPr>
          <p:cNvPicPr>
            <a:picLocks noChangeAspect="1"/>
          </p:cNvPicPr>
          <p:nvPr/>
        </p:nvPicPr>
        <p:blipFill>
          <a:blip r:embed="rId7"/>
          <a:stretch>
            <a:fillRect/>
          </a:stretch>
        </p:blipFill>
        <p:spPr>
          <a:xfrm>
            <a:off x="5714231" y="564960"/>
            <a:ext cx="1502447" cy="1448568"/>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44" name="Picture 43" descr="A person wearing a head scarf&#10;&#10;AI-generated content may be incorrect.">
            <a:extLst>
              <a:ext uri="{FF2B5EF4-FFF2-40B4-BE49-F238E27FC236}">
                <a16:creationId xmlns:a16="http://schemas.microsoft.com/office/drawing/2014/main" id="{C0007DB0-798C-879D-D9E0-9A9A4B185DAB}"/>
              </a:ext>
            </a:extLst>
          </p:cNvPr>
          <p:cNvPicPr>
            <a:picLocks noChangeAspect="1"/>
          </p:cNvPicPr>
          <p:nvPr/>
        </p:nvPicPr>
        <p:blipFill>
          <a:blip r:embed="rId8"/>
          <a:srcRect l="9386" t="3610" r="9747" b="8664"/>
          <a:stretch/>
        </p:blipFill>
        <p:spPr>
          <a:xfrm>
            <a:off x="598477" y="3566380"/>
            <a:ext cx="1348203" cy="1417602"/>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325006924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B7DDDC-7826-E7AC-B72A-3BFF1817108E}"/>
              </a:ext>
            </a:extLst>
          </p:cNvPr>
          <p:cNvSpPr>
            <a:spLocks noGrp="1"/>
          </p:cNvSpPr>
          <p:nvPr>
            <p:ph type="title"/>
          </p:nvPr>
        </p:nvSpPr>
        <p:spPr>
          <a:xfrm>
            <a:off x="609606" y="274639"/>
            <a:ext cx="6928959" cy="845016"/>
          </a:xfrm>
        </p:spPr>
        <p:txBody>
          <a:bodyPr anchor="ctr">
            <a:normAutofit/>
          </a:bodyPr>
          <a:lstStyle/>
          <a:p>
            <a:r>
              <a:rPr lang="en-US">
                <a:latin typeface="Trebuchet MS"/>
                <a:ea typeface="Lato"/>
                <a:cs typeface="Lato"/>
              </a:rPr>
              <a:t>MHEP's legacy</a:t>
            </a:r>
            <a:endParaRPr lang="en-US"/>
          </a:p>
        </p:txBody>
      </p:sp>
      <p:sp>
        <p:nvSpPr>
          <p:cNvPr id="3" name="Content Placeholder 2">
            <a:extLst>
              <a:ext uri="{FF2B5EF4-FFF2-40B4-BE49-F238E27FC236}">
                <a16:creationId xmlns:a16="http://schemas.microsoft.com/office/drawing/2014/main" id="{7C6F1298-A4CC-2BE1-ED62-A5AB8B1820DA}"/>
              </a:ext>
            </a:extLst>
          </p:cNvPr>
          <p:cNvSpPr>
            <a:spLocks noGrp="1"/>
          </p:cNvSpPr>
          <p:nvPr>
            <p:ph sz="half" idx="1"/>
          </p:nvPr>
        </p:nvSpPr>
        <p:spPr>
          <a:xfrm>
            <a:off x="609600" y="1189554"/>
            <a:ext cx="5384800" cy="4736943"/>
          </a:xfrm>
        </p:spPr>
        <p:txBody>
          <a:bodyPr vert="horz" lIns="91440" tIns="45720" rIns="91440" bIns="45720" rtlCol="0" anchor="t">
            <a:noAutofit/>
          </a:bodyPr>
          <a:lstStyle/>
          <a:p>
            <a:pPr marL="456565" indent="-456565">
              <a:lnSpc>
                <a:spcPct val="90000"/>
              </a:lnSpc>
            </a:pPr>
            <a:r>
              <a:rPr lang="en-US" sz="2800">
                <a:latin typeface="Trebuchet MS"/>
                <a:ea typeface="Lato"/>
                <a:cs typeface="Lato"/>
              </a:rPr>
              <a:t>Overall, MHEP has left a powerful legacy in being:</a:t>
            </a:r>
            <a:endParaRPr lang="en-US" sz="2800"/>
          </a:p>
          <a:p>
            <a:pPr marL="989965" lvl="1" indent="-380365">
              <a:lnSpc>
                <a:spcPct val="90000"/>
              </a:lnSpc>
              <a:buFont typeface="Courier New"/>
              <a:buChar char="o"/>
            </a:pPr>
            <a:r>
              <a:rPr lang="en-US" sz="1800">
                <a:latin typeface="Trebuchet MS"/>
                <a:ea typeface="Lato"/>
                <a:cs typeface="Lato"/>
              </a:rPr>
              <a:t>the world’s first SOP project aimed at helping people with mental health issues into paid employment </a:t>
            </a:r>
            <a:endParaRPr lang="en-US" sz="1800"/>
          </a:p>
          <a:p>
            <a:pPr marL="989965" lvl="1" indent="-380365">
              <a:lnSpc>
                <a:spcPct val="90000"/>
              </a:lnSpc>
              <a:buFont typeface="Courier New"/>
              <a:buChar char="o"/>
            </a:pPr>
            <a:r>
              <a:rPr lang="en-US" sz="1800">
                <a:latin typeface="Trebuchet MS"/>
                <a:ea typeface="Lato"/>
                <a:cs typeface="Lato"/>
              </a:rPr>
              <a:t>the longest running SOP globally (for a record breaking nine years)</a:t>
            </a:r>
            <a:endParaRPr lang="en-US" sz="1800"/>
          </a:p>
          <a:p>
            <a:pPr marL="989965" lvl="1" indent="-380365">
              <a:lnSpc>
                <a:spcPct val="90000"/>
              </a:lnSpc>
              <a:buFont typeface="Courier New"/>
              <a:buChar char="o"/>
            </a:pPr>
            <a:r>
              <a:rPr lang="en-US" sz="1800">
                <a:latin typeface="Trebuchet MS"/>
                <a:ea typeface="Lato"/>
                <a:cs typeface="Lato"/>
              </a:rPr>
              <a:t>the creator of IPS Grow, an implementation support network to support the NHS scale-up of IPS across the country </a:t>
            </a:r>
            <a:endParaRPr lang="en-US" sz="1800"/>
          </a:p>
          <a:p>
            <a:pPr marL="989965" lvl="1" indent="-380365">
              <a:lnSpc>
                <a:spcPct val="90000"/>
              </a:lnSpc>
              <a:buFont typeface="Courier New"/>
              <a:buChar char="o"/>
            </a:pPr>
            <a:r>
              <a:rPr lang="en-US" sz="1800">
                <a:latin typeface="Trebuchet MS"/>
                <a:ea typeface="Lato"/>
                <a:cs typeface="Lato"/>
              </a:rPr>
              <a:t>A partner to third-sector providers who perceived a more accountable IPS service describing that “we will miss them".</a:t>
            </a:r>
            <a:endParaRPr lang="en-US" sz="1800"/>
          </a:p>
        </p:txBody>
      </p:sp>
      <p:sp>
        <p:nvSpPr>
          <p:cNvPr id="4" name="Slide Number Placeholder 3">
            <a:extLst>
              <a:ext uri="{FF2B5EF4-FFF2-40B4-BE49-F238E27FC236}">
                <a16:creationId xmlns:a16="http://schemas.microsoft.com/office/drawing/2014/main" id="{3EEC1BB7-D583-A089-1584-012812797E53}"/>
              </a:ext>
            </a:extLst>
          </p:cNvPr>
          <p:cNvSpPr>
            <a:spLocks noGrp="1"/>
          </p:cNvSpPr>
          <p:nvPr>
            <p:ph type="sldNum" sz="quarter" idx="12"/>
          </p:nvPr>
        </p:nvSpPr>
        <p:spPr>
          <a:xfrm>
            <a:off x="609600" y="6377908"/>
            <a:ext cx="595219" cy="365125"/>
          </a:xfrm>
        </p:spPr>
        <p:txBody>
          <a:bodyPr anchor="ctr">
            <a:normAutofit/>
          </a:bodyPr>
          <a:lstStyle/>
          <a:p>
            <a:pPr>
              <a:spcAft>
                <a:spcPts val="600"/>
              </a:spcAft>
            </a:pPr>
            <a:fld id="{DE1C4AF0-AB82-6346-890A-EF599C777360}" type="slidenum">
              <a:rPr lang="en-US" smtClean="0"/>
              <a:pPr>
                <a:spcAft>
                  <a:spcPts val="600"/>
                </a:spcAft>
              </a:pPr>
              <a:t>40</a:t>
            </a:fld>
            <a:endParaRPr lang="en-US"/>
          </a:p>
        </p:txBody>
      </p:sp>
      <p:graphicFrame>
        <p:nvGraphicFramePr>
          <p:cNvPr id="5" name="Table 4">
            <a:extLst>
              <a:ext uri="{FF2B5EF4-FFF2-40B4-BE49-F238E27FC236}">
                <a16:creationId xmlns:a16="http://schemas.microsoft.com/office/drawing/2014/main" id="{E212BE15-5E71-C287-C163-64378BAC71A3}"/>
              </a:ext>
            </a:extLst>
          </p:cNvPr>
          <p:cNvGraphicFramePr>
            <a:graphicFrameLocks noGrp="1"/>
          </p:cNvGraphicFramePr>
          <p:nvPr/>
        </p:nvGraphicFramePr>
        <p:xfrm>
          <a:off x="6197600" y="1197299"/>
          <a:ext cx="5384802" cy="4721456"/>
        </p:xfrm>
        <a:graphic>
          <a:graphicData uri="http://schemas.openxmlformats.org/drawingml/2006/table">
            <a:tbl>
              <a:tblPr firstRow="1" bandRow="1">
                <a:tableStyleId>{5C22544A-7EE6-4342-B048-85BDC9FD1C3A}</a:tableStyleId>
              </a:tblPr>
              <a:tblGrid>
                <a:gridCol w="1722066">
                  <a:extLst>
                    <a:ext uri="{9D8B030D-6E8A-4147-A177-3AD203B41FA5}">
                      <a16:colId xmlns:a16="http://schemas.microsoft.com/office/drawing/2014/main" val="1188584475"/>
                    </a:ext>
                  </a:extLst>
                </a:gridCol>
                <a:gridCol w="1873278">
                  <a:extLst>
                    <a:ext uri="{9D8B030D-6E8A-4147-A177-3AD203B41FA5}">
                      <a16:colId xmlns:a16="http://schemas.microsoft.com/office/drawing/2014/main" val="1787802781"/>
                    </a:ext>
                  </a:extLst>
                </a:gridCol>
                <a:gridCol w="1789458">
                  <a:extLst>
                    <a:ext uri="{9D8B030D-6E8A-4147-A177-3AD203B41FA5}">
                      <a16:colId xmlns:a16="http://schemas.microsoft.com/office/drawing/2014/main" val="545879707"/>
                    </a:ext>
                  </a:extLst>
                </a:gridCol>
              </a:tblGrid>
              <a:tr h="831069">
                <a:tc>
                  <a:txBody>
                    <a:bodyPr/>
                    <a:lstStyle/>
                    <a:p>
                      <a:pPr>
                        <a:lnSpc>
                          <a:spcPct val="107000"/>
                        </a:lnSpc>
                        <a:spcAft>
                          <a:spcPts val="800"/>
                        </a:spcAft>
                      </a:pPr>
                      <a:r>
                        <a:rPr lang="en-GB" sz="1600">
                          <a:effectLst/>
                          <a:highlight>
                            <a:srgbClr val="17365D"/>
                          </a:highlight>
                        </a:rPr>
                        <a:t>Providers</a:t>
                      </a:r>
                      <a:endParaRPr lang="en-AU" sz="1500">
                        <a:effectLst/>
                        <a:highlight>
                          <a:srgbClr val="17365D"/>
                        </a:highlight>
                        <a:latin typeface="Calibri" panose="020F0502020204030204" pitchFamily="34" charset="0"/>
                        <a:ea typeface="Calibri" panose="020F0502020204030204" pitchFamily="34" charset="0"/>
                      </a:endParaRPr>
                    </a:p>
                  </a:txBody>
                  <a:tcPr marL="92847" marR="92847" marT="0" marB="0"/>
                </a:tc>
                <a:tc>
                  <a:txBody>
                    <a:bodyPr/>
                    <a:lstStyle/>
                    <a:p>
                      <a:pPr>
                        <a:lnSpc>
                          <a:spcPct val="107000"/>
                        </a:lnSpc>
                        <a:spcAft>
                          <a:spcPts val="800"/>
                        </a:spcAft>
                      </a:pPr>
                      <a:r>
                        <a:rPr lang="en-GB" sz="1600">
                          <a:effectLst/>
                          <a:highlight>
                            <a:srgbClr val="17365D"/>
                          </a:highlight>
                        </a:rPr>
                        <a:t>Continuing with IPS?</a:t>
                      </a:r>
                      <a:endParaRPr lang="en-AU" sz="1500">
                        <a:effectLst/>
                        <a:highlight>
                          <a:srgbClr val="17365D"/>
                        </a:highlight>
                        <a:latin typeface="Calibri" panose="020F0502020204030204" pitchFamily="34" charset="0"/>
                        <a:ea typeface="Calibri" panose="020F0502020204030204" pitchFamily="34" charset="0"/>
                      </a:endParaRPr>
                    </a:p>
                  </a:txBody>
                  <a:tcPr marL="92847" marR="92847" marT="0" marB="0"/>
                </a:tc>
                <a:tc>
                  <a:txBody>
                    <a:bodyPr/>
                    <a:lstStyle/>
                    <a:p>
                      <a:pPr>
                        <a:lnSpc>
                          <a:spcPct val="107000"/>
                        </a:lnSpc>
                        <a:spcAft>
                          <a:spcPts val="800"/>
                        </a:spcAft>
                      </a:pPr>
                      <a:r>
                        <a:rPr lang="en-GB" sz="1600">
                          <a:effectLst/>
                          <a:highlight>
                            <a:srgbClr val="17365D"/>
                          </a:highlight>
                        </a:rPr>
                        <a:t>Continuing with OBCs immediately?</a:t>
                      </a:r>
                      <a:endParaRPr lang="en-AU" sz="1500">
                        <a:effectLst/>
                        <a:highlight>
                          <a:srgbClr val="17365D"/>
                        </a:highlight>
                        <a:latin typeface="Calibri" panose="020F0502020204030204" pitchFamily="34" charset="0"/>
                        <a:ea typeface="Calibri" panose="020F0502020204030204" pitchFamily="34" charset="0"/>
                      </a:endParaRPr>
                    </a:p>
                  </a:txBody>
                  <a:tcPr marL="92847" marR="92847" marT="0" marB="0"/>
                </a:tc>
                <a:extLst>
                  <a:ext uri="{0D108BD9-81ED-4DB2-BD59-A6C34878D82A}">
                    <a16:rowId xmlns:a16="http://schemas.microsoft.com/office/drawing/2014/main" val="577620534"/>
                  </a:ext>
                </a:extLst>
              </a:tr>
              <a:tr h="831069">
                <a:tc>
                  <a:txBody>
                    <a:bodyPr/>
                    <a:lstStyle/>
                    <a:p>
                      <a:pPr>
                        <a:lnSpc>
                          <a:spcPct val="107000"/>
                        </a:lnSpc>
                        <a:spcAft>
                          <a:spcPts val="800"/>
                        </a:spcAft>
                      </a:pPr>
                      <a:r>
                        <a:rPr lang="en-GB" sz="1600">
                          <a:effectLst/>
                        </a:rPr>
                        <a:t>H&amp;B Twining Enterprise</a:t>
                      </a:r>
                      <a:endParaRPr lang="en-AU" sz="1500">
                        <a:effectLst/>
                        <a:latin typeface="Calibri" panose="020F0502020204030204" pitchFamily="34" charset="0"/>
                        <a:ea typeface="Calibri" panose="020F0502020204030204" pitchFamily="34" charset="0"/>
                      </a:endParaRPr>
                    </a:p>
                  </a:txBody>
                  <a:tcPr marL="92847" marR="92847" marT="0" marB="0"/>
                </a:tc>
                <a:tc>
                  <a:txBody>
                    <a:bodyPr/>
                    <a:lstStyle/>
                    <a:p>
                      <a:pPr>
                        <a:lnSpc>
                          <a:spcPct val="107000"/>
                        </a:lnSpc>
                        <a:spcAft>
                          <a:spcPts val="800"/>
                        </a:spcAft>
                      </a:pPr>
                      <a:r>
                        <a:rPr lang="en-GB" sz="1600">
                          <a:effectLst/>
                        </a:rPr>
                        <a:t>Yes (with expansion into primary care)</a:t>
                      </a:r>
                      <a:endParaRPr lang="en-AU" sz="1500">
                        <a:effectLst/>
                        <a:latin typeface="Calibri" panose="020F0502020204030204" pitchFamily="34" charset="0"/>
                        <a:ea typeface="Calibri" panose="020F0502020204030204" pitchFamily="34" charset="0"/>
                      </a:endParaRPr>
                    </a:p>
                  </a:txBody>
                  <a:tcPr marL="92847" marR="92847" marT="0" marB="0"/>
                </a:tc>
                <a:tc>
                  <a:txBody>
                    <a:bodyPr/>
                    <a:lstStyle/>
                    <a:p>
                      <a:pPr>
                        <a:lnSpc>
                          <a:spcPct val="107000"/>
                        </a:lnSpc>
                        <a:spcAft>
                          <a:spcPts val="800"/>
                        </a:spcAft>
                      </a:pPr>
                      <a:r>
                        <a:rPr lang="en-GB" sz="1600">
                          <a:effectLst/>
                        </a:rPr>
                        <a:t>Yes</a:t>
                      </a:r>
                      <a:endParaRPr lang="en-AU" sz="1500">
                        <a:effectLst/>
                        <a:latin typeface="Calibri" panose="020F0502020204030204" pitchFamily="34" charset="0"/>
                        <a:ea typeface="Calibri" panose="020F0502020204030204" pitchFamily="34" charset="0"/>
                      </a:endParaRPr>
                    </a:p>
                  </a:txBody>
                  <a:tcPr marL="92847" marR="92847" marT="0" marB="0"/>
                </a:tc>
                <a:extLst>
                  <a:ext uri="{0D108BD9-81ED-4DB2-BD59-A6C34878D82A}">
                    <a16:rowId xmlns:a16="http://schemas.microsoft.com/office/drawing/2014/main" val="704762744"/>
                  </a:ext>
                </a:extLst>
              </a:tr>
              <a:tr h="831069">
                <a:tc>
                  <a:txBody>
                    <a:bodyPr/>
                    <a:lstStyle/>
                    <a:p>
                      <a:pPr>
                        <a:lnSpc>
                          <a:spcPct val="107000"/>
                        </a:lnSpc>
                        <a:spcAft>
                          <a:spcPts val="800"/>
                        </a:spcAft>
                      </a:pPr>
                      <a:r>
                        <a:rPr lang="en-GB" sz="1600">
                          <a:effectLst/>
                        </a:rPr>
                        <a:t>Enfield WWT</a:t>
                      </a:r>
                      <a:endParaRPr lang="en-AU" sz="1500">
                        <a:effectLst/>
                        <a:latin typeface="Calibri" panose="020F0502020204030204" pitchFamily="34" charset="0"/>
                        <a:ea typeface="Calibri" panose="020F0502020204030204" pitchFamily="34" charset="0"/>
                      </a:endParaRPr>
                    </a:p>
                  </a:txBody>
                  <a:tcPr marL="92847" marR="92847" marT="0" marB="0"/>
                </a:tc>
                <a:tc>
                  <a:txBody>
                    <a:bodyPr/>
                    <a:lstStyle/>
                    <a:p>
                      <a:pPr>
                        <a:lnSpc>
                          <a:spcPct val="107000"/>
                        </a:lnSpc>
                        <a:spcAft>
                          <a:spcPts val="800"/>
                        </a:spcAft>
                      </a:pPr>
                      <a:r>
                        <a:rPr lang="en-GB" sz="1600">
                          <a:effectLst/>
                        </a:rPr>
                        <a:t>Yes (with expansion into primary care)</a:t>
                      </a:r>
                      <a:endParaRPr lang="en-AU" sz="1500">
                        <a:effectLst/>
                        <a:latin typeface="Calibri" panose="020F0502020204030204" pitchFamily="34" charset="0"/>
                        <a:ea typeface="Calibri" panose="020F0502020204030204" pitchFamily="34" charset="0"/>
                      </a:endParaRPr>
                    </a:p>
                  </a:txBody>
                  <a:tcPr marL="92847" marR="92847" marT="0" marB="0"/>
                </a:tc>
                <a:tc>
                  <a:txBody>
                    <a:bodyPr/>
                    <a:lstStyle/>
                    <a:p>
                      <a:pPr>
                        <a:lnSpc>
                          <a:spcPct val="107000"/>
                        </a:lnSpc>
                        <a:spcAft>
                          <a:spcPts val="800"/>
                        </a:spcAft>
                      </a:pPr>
                      <a:r>
                        <a:rPr lang="en-GB" sz="1600">
                          <a:effectLst/>
                        </a:rPr>
                        <a:t>No</a:t>
                      </a:r>
                      <a:endParaRPr lang="en-AU" sz="1500">
                        <a:effectLst/>
                        <a:latin typeface="Calibri" panose="020F0502020204030204" pitchFamily="34" charset="0"/>
                        <a:ea typeface="Calibri" panose="020F0502020204030204" pitchFamily="34" charset="0"/>
                      </a:endParaRPr>
                    </a:p>
                  </a:txBody>
                  <a:tcPr marL="92847" marR="92847" marT="0" marB="0"/>
                </a:tc>
                <a:extLst>
                  <a:ext uri="{0D108BD9-81ED-4DB2-BD59-A6C34878D82A}">
                    <a16:rowId xmlns:a16="http://schemas.microsoft.com/office/drawing/2014/main" val="3925733374"/>
                  </a:ext>
                </a:extLst>
              </a:tr>
              <a:tr h="1096027">
                <a:tc>
                  <a:txBody>
                    <a:bodyPr/>
                    <a:lstStyle/>
                    <a:p>
                      <a:pPr>
                        <a:lnSpc>
                          <a:spcPct val="107000"/>
                        </a:lnSpc>
                        <a:spcAft>
                          <a:spcPts val="800"/>
                        </a:spcAft>
                      </a:pPr>
                      <a:r>
                        <a:rPr lang="en-GB" sz="1600">
                          <a:effectLst/>
                        </a:rPr>
                        <a:t>Shropshire Enable</a:t>
                      </a:r>
                      <a:endParaRPr lang="en-AU" sz="1500">
                        <a:effectLst/>
                        <a:latin typeface="Calibri" panose="020F0502020204030204" pitchFamily="34" charset="0"/>
                        <a:ea typeface="Calibri" panose="020F0502020204030204" pitchFamily="34" charset="0"/>
                      </a:endParaRPr>
                    </a:p>
                  </a:txBody>
                  <a:tcPr marL="92847" marR="92847" marT="0" marB="0"/>
                </a:tc>
                <a:tc>
                  <a:txBody>
                    <a:bodyPr/>
                    <a:lstStyle/>
                    <a:p>
                      <a:pPr>
                        <a:lnSpc>
                          <a:spcPct val="107000"/>
                        </a:lnSpc>
                        <a:spcAft>
                          <a:spcPts val="800"/>
                        </a:spcAft>
                      </a:pPr>
                      <a:r>
                        <a:rPr lang="en-GB" sz="1600">
                          <a:effectLst/>
                        </a:rPr>
                        <a:t>Yes (with expansion into drug and alcohol addictions)</a:t>
                      </a:r>
                      <a:endParaRPr lang="en-AU" sz="1500">
                        <a:effectLst/>
                        <a:latin typeface="Calibri" panose="020F0502020204030204" pitchFamily="34" charset="0"/>
                        <a:ea typeface="Calibri" panose="020F0502020204030204" pitchFamily="34" charset="0"/>
                      </a:endParaRPr>
                    </a:p>
                  </a:txBody>
                  <a:tcPr marL="92847" marR="92847" marT="0" marB="0"/>
                </a:tc>
                <a:tc>
                  <a:txBody>
                    <a:bodyPr/>
                    <a:lstStyle/>
                    <a:p>
                      <a:pPr>
                        <a:lnSpc>
                          <a:spcPct val="107000"/>
                        </a:lnSpc>
                        <a:spcAft>
                          <a:spcPts val="800"/>
                        </a:spcAft>
                      </a:pPr>
                      <a:r>
                        <a:rPr lang="en-GB" sz="1600">
                          <a:effectLst/>
                        </a:rPr>
                        <a:t>Yes</a:t>
                      </a:r>
                      <a:endParaRPr lang="en-AU" sz="1500">
                        <a:effectLst/>
                        <a:latin typeface="Calibri" panose="020F0502020204030204" pitchFamily="34" charset="0"/>
                        <a:ea typeface="Calibri" panose="020F0502020204030204" pitchFamily="34" charset="0"/>
                      </a:endParaRPr>
                    </a:p>
                  </a:txBody>
                  <a:tcPr marL="92847" marR="92847" marT="0" marB="0"/>
                </a:tc>
                <a:extLst>
                  <a:ext uri="{0D108BD9-81ED-4DB2-BD59-A6C34878D82A}">
                    <a16:rowId xmlns:a16="http://schemas.microsoft.com/office/drawing/2014/main" val="1665298565"/>
                  </a:ext>
                </a:extLst>
              </a:tr>
              <a:tr h="301153">
                <a:tc>
                  <a:txBody>
                    <a:bodyPr/>
                    <a:lstStyle/>
                    <a:p>
                      <a:pPr>
                        <a:lnSpc>
                          <a:spcPct val="107000"/>
                        </a:lnSpc>
                        <a:spcAft>
                          <a:spcPts val="800"/>
                        </a:spcAft>
                      </a:pPr>
                      <a:r>
                        <a:rPr lang="en-GB" sz="1600">
                          <a:effectLst/>
                        </a:rPr>
                        <a:t>THSMI WWT</a:t>
                      </a:r>
                      <a:endParaRPr lang="en-AU" sz="1500">
                        <a:effectLst/>
                        <a:latin typeface="Calibri" panose="020F0502020204030204" pitchFamily="34" charset="0"/>
                        <a:ea typeface="Calibri" panose="020F0502020204030204" pitchFamily="34" charset="0"/>
                      </a:endParaRPr>
                    </a:p>
                  </a:txBody>
                  <a:tcPr marL="92847" marR="92847" marT="0" marB="0"/>
                </a:tc>
                <a:tc>
                  <a:txBody>
                    <a:bodyPr/>
                    <a:lstStyle/>
                    <a:p>
                      <a:pPr>
                        <a:lnSpc>
                          <a:spcPct val="107000"/>
                        </a:lnSpc>
                        <a:spcAft>
                          <a:spcPts val="800"/>
                        </a:spcAft>
                      </a:pPr>
                      <a:r>
                        <a:rPr lang="en-GB" sz="1600">
                          <a:effectLst/>
                        </a:rPr>
                        <a:t>Yes</a:t>
                      </a:r>
                      <a:endParaRPr lang="en-AU" sz="1500">
                        <a:effectLst/>
                        <a:latin typeface="Calibri" panose="020F0502020204030204" pitchFamily="34" charset="0"/>
                        <a:ea typeface="Calibri" panose="020F0502020204030204" pitchFamily="34" charset="0"/>
                      </a:endParaRPr>
                    </a:p>
                  </a:txBody>
                  <a:tcPr marL="92847" marR="92847" marT="0" marB="0"/>
                </a:tc>
                <a:tc>
                  <a:txBody>
                    <a:bodyPr/>
                    <a:lstStyle/>
                    <a:p>
                      <a:pPr>
                        <a:lnSpc>
                          <a:spcPct val="107000"/>
                        </a:lnSpc>
                        <a:spcAft>
                          <a:spcPts val="800"/>
                        </a:spcAft>
                      </a:pPr>
                      <a:r>
                        <a:rPr lang="en-GB" sz="1600">
                          <a:effectLst/>
                        </a:rPr>
                        <a:t>No</a:t>
                      </a:r>
                      <a:endParaRPr lang="en-AU" sz="1500">
                        <a:effectLst/>
                        <a:latin typeface="Calibri" panose="020F0502020204030204" pitchFamily="34" charset="0"/>
                        <a:ea typeface="Calibri" panose="020F0502020204030204" pitchFamily="34" charset="0"/>
                      </a:endParaRPr>
                    </a:p>
                  </a:txBody>
                  <a:tcPr marL="92847" marR="92847" marT="0" marB="0"/>
                </a:tc>
                <a:extLst>
                  <a:ext uri="{0D108BD9-81ED-4DB2-BD59-A6C34878D82A}">
                    <a16:rowId xmlns:a16="http://schemas.microsoft.com/office/drawing/2014/main" val="3710248734"/>
                  </a:ext>
                </a:extLst>
              </a:tr>
              <a:tr h="831069">
                <a:tc>
                  <a:txBody>
                    <a:bodyPr/>
                    <a:lstStyle/>
                    <a:p>
                      <a:pPr>
                        <a:lnSpc>
                          <a:spcPct val="107000"/>
                        </a:lnSpc>
                        <a:spcAft>
                          <a:spcPts val="800"/>
                        </a:spcAft>
                      </a:pPr>
                      <a:r>
                        <a:rPr lang="en-GB" sz="1600">
                          <a:effectLst/>
                        </a:rPr>
                        <a:t>THLD JET</a:t>
                      </a:r>
                      <a:endParaRPr lang="en-AU" sz="1500">
                        <a:effectLst/>
                        <a:latin typeface="Calibri" panose="020F0502020204030204" pitchFamily="34" charset="0"/>
                        <a:ea typeface="Calibri" panose="020F0502020204030204" pitchFamily="34" charset="0"/>
                      </a:endParaRPr>
                    </a:p>
                  </a:txBody>
                  <a:tcPr marL="92847" marR="92847" marT="0" marB="0"/>
                </a:tc>
                <a:tc>
                  <a:txBody>
                    <a:bodyPr/>
                    <a:lstStyle/>
                    <a:p>
                      <a:pPr>
                        <a:lnSpc>
                          <a:spcPct val="107000"/>
                        </a:lnSpc>
                        <a:spcAft>
                          <a:spcPts val="800"/>
                        </a:spcAft>
                      </a:pPr>
                      <a:r>
                        <a:rPr lang="en-GB" sz="1600">
                          <a:effectLst/>
                        </a:rPr>
                        <a:t>Yes (with expansion into autism)</a:t>
                      </a:r>
                      <a:endParaRPr lang="en-AU" sz="1500">
                        <a:effectLst/>
                        <a:latin typeface="Calibri" panose="020F0502020204030204" pitchFamily="34" charset="0"/>
                        <a:ea typeface="Calibri" panose="020F0502020204030204" pitchFamily="34" charset="0"/>
                      </a:endParaRPr>
                    </a:p>
                  </a:txBody>
                  <a:tcPr marL="92847" marR="92847" marT="0" marB="0"/>
                </a:tc>
                <a:tc>
                  <a:txBody>
                    <a:bodyPr/>
                    <a:lstStyle/>
                    <a:p>
                      <a:pPr>
                        <a:lnSpc>
                          <a:spcPct val="107000"/>
                        </a:lnSpc>
                        <a:spcAft>
                          <a:spcPts val="800"/>
                        </a:spcAft>
                      </a:pPr>
                      <a:r>
                        <a:rPr lang="en-GB" sz="1600">
                          <a:effectLst/>
                        </a:rPr>
                        <a:t>Yes</a:t>
                      </a:r>
                      <a:endParaRPr lang="en-AU" sz="1500">
                        <a:effectLst/>
                        <a:latin typeface="Calibri" panose="020F0502020204030204" pitchFamily="34" charset="0"/>
                        <a:ea typeface="Calibri" panose="020F0502020204030204" pitchFamily="34" charset="0"/>
                      </a:endParaRPr>
                    </a:p>
                  </a:txBody>
                  <a:tcPr marL="92847" marR="92847" marT="0" marB="0"/>
                </a:tc>
                <a:extLst>
                  <a:ext uri="{0D108BD9-81ED-4DB2-BD59-A6C34878D82A}">
                    <a16:rowId xmlns:a16="http://schemas.microsoft.com/office/drawing/2014/main" val="3637704902"/>
                  </a:ext>
                </a:extLst>
              </a:tr>
            </a:tbl>
          </a:graphicData>
        </a:graphic>
      </p:graphicFrame>
    </p:spTree>
    <p:extLst>
      <p:ext uri="{BB962C8B-B14F-4D97-AF65-F5344CB8AC3E}">
        <p14:creationId xmlns:p14="http://schemas.microsoft.com/office/powerpoint/2010/main" val="320674338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EA5D9EA8-D42D-F544-B985-B1B18417C681}"/>
              </a:ext>
            </a:extLst>
          </p:cNvPr>
          <p:cNvSpPr txBox="1"/>
          <p:nvPr/>
        </p:nvSpPr>
        <p:spPr>
          <a:xfrm>
            <a:off x="1142383" y="3330146"/>
            <a:ext cx="10315486" cy="1015663"/>
          </a:xfrm>
          <a:prstGeom prst="rect">
            <a:avLst/>
          </a:prstGeom>
          <a:noFill/>
        </p:spPr>
        <p:txBody>
          <a:bodyPr wrap="square" lIns="91440" tIns="45720" rIns="91440" bIns="45720" rtlCol="0" anchor="t">
            <a:spAutoFit/>
          </a:bodyPr>
          <a:lstStyle/>
          <a:p>
            <a:pPr algn="ctr">
              <a:defRPr/>
            </a:pPr>
            <a:r>
              <a:rPr lang="en-GB" sz="3600" b="1">
                <a:solidFill>
                  <a:srgbClr val="002147"/>
                </a:solidFill>
                <a:latin typeface="Trebuchet MS"/>
              </a:rPr>
              <a:t>Panel discussion</a:t>
            </a:r>
            <a:endParaRPr lang="en-US">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1" u="none" strike="noStrike" kern="1200" cap="none" spc="0" normalizeH="0" baseline="0" noProof="0">
              <a:ln>
                <a:noFill/>
              </a:ln>
              <a:solidFill>
                <a:srgbClr val="002147"/>
              </a:solidFill>
              <a:effectLst/>
              <a:uLnTx/>
              <a:uFillTx/>
              <a:latin typeface="Trebuchet MS" panose="020B0703020202090204" pitchFamily="34" charset="0"/>
              <a:ea typeface="+mn-ea"/>
              <a:cs typeface="+mn-cs"/>
            </a:endParaRPr>
          </a:p>
        </p:txBody>
      </p:sp>
      <p:sp>
        <p:nvSpPr>
          <p:cNvPr id="3" name="TextBox 2">
            <a:extLst>
              <a:ext uri="{FF2B5EF4-FFF2-40B4-BE49-F238E27FC236}">
                <a16:creationId xmlns:a16="http://schemas.microsoft.com/office/drawing/2014/main" id="{50E84200-2167-6218-F4E2-82D12175E5EC}"/>
              </a:ext>
            </a:extLst>
          </p:cNvPr>
          <p:cNvSpPr txBox="1"/>
          <p:nvPr/>
        </p:nvSpPr>
        <p:spPr>
          <a:xfrm>
            <a:off x="38420" y="6403361"/>
            <a:ext cx="1908201" cy="563495"/>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Tree>
    <p:extLst>
      <p:ext uri="{BB962C8B-B14F-4D97-AF65-F5344CB8AC3E}">
        <p14:creationId xmlns:p14="http://schemas.microsoft.com/office/powerpoint/2010/main" val="88773586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65888FE6-C39E-13BE-90C9-FDCA1642768F}"/>
              </a:ext>
            </a:extLst>
          </p:cNvPr>
          <p:cNvGrpSpPr/>
          <p:nvPr/>
        </p:nvGrpSpPr>
        <p:grpSpPr>
          <a:xfrm>
            <a:off x="955621" y="1805971"/>
            <a:ext cx="2506135" cy="3053131"/>
            <a:chOff x="185924" y="1185844"/>
            <a:chExt cx="674848" cy="822143"/>
          </a:xfrm>
        </p:grpSpPr>
        <p:sp>
          <p:nvSpPr>
            <p:cNvPr id="18" name="Freeform 3">
              <a:extLst>
                <a:ext uri="{FF2B5EF4-FFF2-40B4-BE49-F238E27FC236}">
                  <a16:creationId xmlns:a16="http://schemas.microsoft.com/office/drawing/2014/main" id="{F5220888-AE4A-2C4B-2A74-A9158CCD9AAC}"/>
                </a:ext>
              </a:extLst>
            </p:cNvPr>
            <p:cNvSpPr/>
            <p:nvPr/>
          </p:nvSpPr>
          <p:spPr>
            <a:xfrm>
              <a:off x="185924" y="1223944"/>
              <a:ext cx="674848" cy="784043"/>
            </a:xfrm>
            <a:custGeom>
              <a:avLst/>
              <a:gdLst/>
              <a:ahLst/>
              <a:cxnLst/>
              <a:rect l="l" t="t" r="r" b="b"/>
              <a:pathLst>
                <a:path w="674848" h="784043">
                  <a:moveTo>
                    <a:pt x="157549" y="0"/>
                  </a:moveTo>
                  <a:lnTo>
                    <a:pt x="517299" y="0"/>
                  </a:lnTo>
                  <a:cubicBezTo>
                    <a:pt x="559083" y="0"/>
                    <a:pt x="599156" y="16599"/>
                    <a:pt x="628703" y="46145"/>
                  </a:cubicBezTo>
                  <a:cubicBezTo>
                    <a:pt x="658249" y="75691"/>
                    <a:pt x="674848" y="115764"/>
                    <a:pt x="674848" y="157549"/>
                  </a:cubicBezTo>
                  <a:lnTo>
                    <a:pt x="674848" y="626494"/>
                  </a:lnTo>
                  <a:cubicBezTo>
                    <a:pt x="674848" y="668279"/>
                    <a:pt x="658249" y="708352"/>
                    <a:pt x="628703" y="737898"/>
                  </a:cubicBezTo>
                  <a:cubicBezTo>
                    <a:pt x="599156" y="767444"/>
                    <a:pt x="559083" y="784043"/>
                    <a:pt x="517299" y="784043"/>
                  </a:cubicBezTo>
                  <a:lnTo>
                    <a:pt x="157549" y="784043"/>
                  </a:lnTo>
                  <a:cubicBezTo>
                    <a:pt x="115764" y="784043"/>
                    <a:pt x="75691" y="767444"/>
                    <a:pt x="46145" y="737898"/>
                  </a:cubicBezTo>
                  <a:cubicBezTo>
                    <a:pt x="16599" y="708352"/>
                    <a:pt x="0" y="668279"/>
                    <a:pt x="0" y="626494"/>
                  </a:cubicBezTo>
                  <a:lnTo>
                    <a:pt x="0" y="157549"/>
                  </a:lnTo>
                  <a:cubicBezTo>
                    <a:pt x="0" y="115764"/>
                    <a:pt x="16599" y="75691"/>
                    <a:pt x="46145" y="46145"/>
                  </a:cubicBezTo>
                  <a:cubicBezTo>
                    <a:pt x="75691" y="16599"/>
                    <a:pt x="115764" y="0"/>
                    <a:pt x="157549" y="0"/>
                  </a:cubicBezTo>
                  <a:close/>
                </a:path>
              </a:pathLst>
            </a:custGeom>
            <a:solidFill>
              <a:srgbClr val="8EA0BA">
                <a:alpha val="30980"/>
              </a:srgbClr>
            </a:solidFill>
            <a:ln cap="rnd">
              <a:noFill/>
              <a:prstDash val="solid"/>
              <a:round/>
            </a:ln>
          </p:spPr>
          <p:txBody>
            <a:bodyPr/>
            <a:lstStyle/>
            <a:p>
              <a:endParaRPr lang="en-US"/>
            </a:p>
          </p:txBody>
        </p:sp>
        <p:sp>
          <p:nvSpPr>
            <p:cNvPr id="19" name="TextBox 4">
              <a:extLst>
                <a:ext uri="{FF2B5EF4-FFF2-40B4-BE49-F238E27FC236}">
                  <a16:creationId xmlns:a16="http://schemas.microsoft.com/office/drawing/2014/main" id="{91E50E20-868F-0D03-A945-BDB6B3961A00}"/>
                </a:ext>
              </a:extLst>
            </p:cNvPr>
            <p:cNvSpPr txBox="1"/>
            <p:nvPr/>
          </p:nvSpPr>
          <p:spPr>
            <a:xfrm>
              <a:off x="185924" y="1185844"/>
              <a:ext cx="674847" cy="822143"/>
            </a:xfrm>
            <a:prstGeom prst="rect">
              <a:avLst/>
            </a:prstGeom>
          </p:spPr>
          <p:txBody>
            <a:bodyPr lIns="50800" tIns="50800" rIns="50800" bIns="5080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ctr">
                <a:lnSpc>
                  <a:spcPts val="2540"/>
                </a:lnSpc>
                <a:spcBef>
                  <a:spcPct val="0"/>
                </a:spcBef>
              </a:pPr>
              <a:endParaRPr/>
            </a:p>
          </p:txBody>
        </p:sp>
      </p:grpSp>
      <p:sp>
        <p:nvSpPr>
          <p:cNvPr id="23" name="TextBox 5">
            <a:extLst>
              <a:ext uri="{FF2B5EF4-FFF2-40B4-BE49-F238E27FC236}">
                <a16:creationId xmlns:a16="http://schemas.microsoft.com/office/drawing/2014/main" id="{DF9BC55D-0932-64BC-033A-2D6637992EBE}"/>
              </a:ext>
            </a:extLst>
          </p:cNvPr>
          <p:cNvSpPr txBox="1"/>
          <p:nvPr/>
        </p:nvSpPr>
        <p:spPr>
          <a:xfrm>
            <a:off x="1062012" y="3237966"/>
            <a:ext cx="2506131" cy="1228350"/>
          </a:xfrm>
          <a:prstGeom prst="rect">
            <a:avLst/>
          </a:prstGeom>
        </p:spPr>
        <p:txBody>
          <a:bodyPr wrap="square"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2464"/>
              </a:lnSpc>
            </a:pPr>
            <a:endParaRPr/>
          </a:p>
          <a:p>
            <a:pPr algn="ctr">
              <a:lnSpc>
                <a:spcPts val="2464"/>
              </a:lnSpc>
            </a:pPr>
            <a:r>
              <a:rPr lang="en-US" sz="1750" b="1">
                <a:solidFill>
                  <a:srgbClr val="000000"/>
                </a:solidFill>
                <a:latin typeface="Trebuchet MS Bold"/>
                <a:sym typeface="Trebuchet MS Bold"/>
              </a:rPr>
              <a:t>Emily Hulse</a:t>
            </a:r>
            <a:endParaRPr lang="en-US"/>
          </a:p>
          <a:p>
            <a:pPr algn="ctr">
              <a:lnSpc>
                <a:spcPts val="2361"/>
              </a:lnSpc>
              <a:spcBef>
                <a:spcPct val="0"/>
              </a:spcBef>
            </a:pPr>
            <a:r>
              <a:rPr lang="en-US" sz="1650">
                <a:solidFill>
                  <a:srgbClr val="000000"/>
                </a:solidFill>
                <a:ea typeface="+mn-lt"/>
                <a:cs typeface="+mn-lt"/>
                <a:sym typeface="Trebuchet MS"/>
              </a:rPr>
              <a:t>Government Outcomes Lab</a:t>
            </a:r>
            <a:endParaRPr lang="en-US"/>
          </a:p>
        </p:txBody>
      </p:sp>
      <p:grpSp>
        <p:nvGrpSpPr>
          <p:cNvPr id="42" name="Group 41">
            <a:extLst>
              <a:ext uri="{FF2B5EF4-FFF2-40B4-BE49-F238E27FC236}">
                <a16:creationId xmlns:a16="http://schemas.microsoft.com/office/drawing/2014/main" id="{BD8D29A0-838A-5A81-72C9-0992C3A7D695}"/>
              </a:ext>
            </a:extLst>
          </p:cNvPr>
          <p:cNvGrpSpPr/>
          <p:nvPr/>
        </p:nvGrpSpPr>
        <p:grpSpPr>
          <a:xfrm>
            <a:off x="3521751" y="1782908"/>
            <a:ext cx="2506135" cy="3053131"/>
            <a:chOff x="2752053" y="1162782"/>
            <a:chExt cx="674848" cy="822143"/>
          </a:xfrm>
        </p:grpSpPr>
        <p:sp>
          <p:nvSpPr>
            <p:cNvPr id="25" name="Freeform 9">
              <a:extLst>
                <a:ext uri="{FF2B5EF4-FFF2-40B4-BE49-F238E27FC236}">
                  <a16:creationId xmlns:a16="http://schemas.microsoft.com/office/drawing/2014/main" id="{23F829CF-643E-A1F4-D983-A549405EA1C7}"/>
                </a:ext>
              </a:extLst>
            </p:cNvPr>
            <p:cNvSpPr/>
            <p:nvPr/>
          </p:nvSpPr>
          <p:spPr>
            <a:xfrm>
              <a:off x="2752053" y="1200882"/>
              <a:ext cx="674848" cy="784043"/>
            </a:xfrm>
            <a:custGeom>
              <a:avLst/>
              <a:gdLst/>
              <a:ahLst/>
              <a:cxnLst/>
              <a:rect l="l" t="t" r="r" b="b"/>
              <a:pathLst>
                <a:path w="674848" h="784043">
                  <a:moveTo>
                    <a:pt x="157549" y="0"/>
                  </a:moveTo>
                  <a:lnTo>
                    <a:pt x="517299" y="0"/>
                  </a:lnTo>
                  <a:cubicBezTo>
                    <a:pt x="559083" y="0"/>
                    <a:pt x="599156" y="16599"/>
                    <a:pt x="628703" y="46145"/>
                  </a:cubicBezTo>
                  <a:cubicBezTo>
                    <a:pt x="658249" y="75691"/>
                    <a:pt x="674848" y="115764"/>
                    <a:pt x="674848" y="157549"/>
                  </a:cubicBezTo>
                  <a:lnTo>
                    <a:pt x="674848" y="626494"/>
                  </a:lnTo>
                  <a:cubicBezTo>
                    <a:pt x="674848" y="668279"/>
                    <a:pt x="658249" y="708352"/>
                    <a:pt x="628703" y="737898"/>
                  </a:cubicBezTo>
                  <a:cubicBezTo>
                    <a:pt x="599156" y="767444"/>
                    <a:pt x="559083" y="784043"/>
                    <a:pt x="517299" y="784043"/>
                  </a:cubicBezTo>
                  <a:lnTo>
                    <a:pt x="157549" y="784043"/>
                  </a:lnTo>
                  <a:cubicBezTo>
                    <a:pt x="115764" y="784043"/>
                    <a:pt x="75691" y="767444"/>
                    <a:pt x="46145" y="737898"/>
                  </a:cubicBezTo>
                  <a:cubicBezTo>
                    <a:pt x="16599" y="708352"/>
                    <a:pt x="0" y="668279"/>
                    <a:pt x="0" y="626494"/>
                  </a:cubicBezTo>
                  <a:lnTo>
                    <a:pt x="0" y="157549"/>
                  </a:lnTo>
                  <a:cubicBezTo>
                    <a:pt x="0" y="115764"/>
                    <a:pt x="16599" y="75691"/>
                    <a:pt x="46145" y="46145"/>
                  </a:cubicBezTo>
                  <a:cubicBezTo>
                    <a:pt x="75691" y="16599"/>
                    <a:pt x="115764" y="0"/>
                    <a:pt x="157549" y="0"/>
                  </a:cubicBezTo>
                  <a:close/>
                </a:path>
              </a:pathLst>
            </a:custGeom>
            <a:solidFill>
              <a:srgbClr val="8EA0BA">
                <a:alpha val="30980"/>
              </a:srgbClr>
            </a:solidFill>
            <a:ln cap="rnd">
              <a:noFill/>
              <a:prstDash val="solid"/>
              <a:round/>
            </a:ln>
          </p:spPr>
          <p:txBody>
            <a:bodyPr/>
            <a:lstStyle/>
            <a:p>
              <a:endParaRPr lang="en-US"/>
            </a:p>
          </p:txBody>
        </p:sp>
        <p:sp>
          <p:nvSpPr>
            <p:cNvPr id="41" name="TextBox 10">
              <a:extLst>
                <a:ext uri="{FF2B5EF4-FFF2-40B4-BE49-F238E27FC236}">
                  <a16:creationId xmlns:a16="http://schemas.microsoft.com/office/drawing/2014/main" id="{18993FE9-6F7C-32B2-68F2-F57543AC7E65}"/>
                </a:ext>
              </a:extLst>
            </p:cNvPr>
            <p:cNvSpPr txBox="1"/>
            <p:nvPr/>
          </p:nvSpPr>
          <p:spPr>
            <a:xfrm>
              <a:off x="2752053" y="1162782"/>
              <a:ext cx="674847" cy="822143"/>
            </a:xfrm>
            <a:prstGeom prst="rect">
              <a:avLst/>
            </a:prstGeom>
          </p:spPr>
          <p:txBody>
            <a:bodyPr lIns="50800" tIns="50800" rIns="50800" bIns="5080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ctr">
                <a:lnSpc>
                  <a:spcPts val="2540"/>
                </a:lnSpc>
                <a:spcBef>
                  <a:spcPct val="0"/>
                </a:spcBef>
              </a:pPr>
              <a:endParaRPr/>
            </a:p>
          </p:txBody>
        </p:sp>
      </p:grpSp>
      <p:sp>
        <p:nvSpPr>
          <p:cNvPr id="44" name="TextBox 13">
            <a:extLst>
              <a:ext uri="{FF2B5EF4-FFF2-40B4-BE49-F238E27FC236}">
                <a16:creationId xmlns:a16="http://schemas.microsoft.com/office/drawing/2014/main" id="{013D1A7B-D4BE-69D0-8071-876EBCAB8C03}"/>
              </a:ext>
            </a:extLst>
          </p:cNvPr>
          <p:cNvSpPr txBox="1"/>
          <p:nvPr/>
        </p:nvSpPr>
        <p:spPr>
          <a:xfrm>
            <a:off x="3540810" y="3237966"/>
            <a:ext cx="2506131" cy="933461"/>
          </a:xfrm>
          <a:prstGeom prst="rect">
            <a:avLst/>
          </a:prstGeom>
        </p:spPr>
        <p:txBody>
          <a:bodyPr wrap="square"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2464"/>
              </a:lnSpc>
            </a:pPr>
            <a:endParaRPr/>
          </a:p>
          <a:p>
            <a:pPr algn="ctr">
              <a:lnSpc>
                <a:spcPts val="2464"/>
              </a:lnSpc>
            </a:pPr>
            <a:r>
              <a:rPr lang="en-US" sz="1750" b="1">
                <a:solidFill>
                  <a:srgbClr val="000000"/>
                </a:solidFill>
                <a:latin typeface="Trebuchet MS Bold"/>
                <a:ea typeface="+mn-lt"/>
                <a:cs typeface="+mn-lt"/>
                <a:sym typeface="Trebuchet MS Bold"/>
              </a:rPr>
              <a:t>Madeline Goldie</a:t>
            </a:r>
            <a:endParaRPr lang="en-US"/>
          </a:p>
          <a:p>
            <a:pPr algn="ctr">
              <a:lnSpc>
                <a:spcPts val="2464"/>
              </a:lnSpc>
            </a:pPr>
            <a:r>
              <a:rPr lang="en-US" sz="1750">
                <a:solidFill>
                  <a:srgbClr val="000000"/>
                </a:solidFill>
                <a:ea typeface="+mn-lt"/>
                <a:cs typeface="+mn-lt"/>
                <a:sym typeface="Trebuchet MS"/>
              </a:rPr>
              <a:t>Social Finance</a:t>
            </a:r>
            <a:endParaRPr lang="en-US"/>
          </a:p>
        </p:txBody>
      </p:sp>
      <p:grpSp>
        <p:nvGrpSpPr>
          <p:cNvPr id="48" name="Group 47">
            <a:extLst>
              <a:ext uri="{FF2B5EF4-FFF2-40B4-BE49-F238E27FC236}">
                <a16:creationId xmlns:a16="http://schemas.microsoft.com/office/drawing/2014/main" id="{8FA5B32B-CCC1-9398-16CC-3DDB44CC51ED}"/>
              </a:ext>
            </a:extLst>
          </p:cNvPr>
          <p:cNvGrpSpPr/>
          <p:nvPr/>
        </p:nvGrpSpPr>
        <p:grpSpPr>
          <a:xfrm>
            <a:off x="6123142" y="1782908"/>
            <a:ext cx="2506135" cy="3053131"/>
            <a:chOff x="5353443" y="1162782"/>
            <a:chExt cx="674848" cy="822143"/>
          </a:xfrm>
        </p:grpSpPr>
        <p:sp>
          <p:nvSpPr>
            <p:cNvPr id="46" name="Freeform 18">
              <a:extLst>
                <a:ext uri="{FF2B5EF4-FFF2-40B4-BE49-F238E27FC236}">
                  <a16:creationId xmlns:a16="http://schemas.microsoft.com/office/drawing/2014/main" id="{0A5390CC-4B44-34DB-B6E1-E4EA723DC0E2}"/>
                </a:ext>
              </a:extLst>
            </p:cNvPr>
            <p:cNvSpPr/>
            <p:nvPr/>
          </p:nvSpPr>
          <p:spPr>
            <a:xfrm>
              <a:off x="5353443" y="1200882"/>
              <a:ext cx="674848" cy="784043"/>
            </a:xfrm>
            <a:custGeom>
              <a:avLst/>
              <a:gdLst/>
              <a:ahLst/>
              <a:cxnLst/>
              <a:rect l="l" t="t" r="r" b="b"/>
              <a:pathLst>
                <a:path w="674848" h="784043">
                  <a:moveTo>
                    <a:pt x="157549" y="0"/>
                  </a:moveTo>
                  <a:lnTo>
                    <a:pt x="517299" y="0"/>
                  </a:lnTo>
                  <a:cubicBezTo>
                    <a:pt x="559083" y="0"/>
                    <a:pt x="599156" y="16599"/>
                    <a:pt x="628703" y="46145"/>
                  </a:cubicBezTo>
                  <a:cubicBezTo>
                    <a:pt x="658249" y="75691"/>
                    <a:pt x="674848" y="115764"/>
                    <a:pt x="674848" y="157549"/>
                  </a:cubicBezTo>
                  <a:lnTo>
                    <a:pt x="674848" y="626494"/>
                  </a:lnTo>
                  <a:cubicBezTo>
                    <a:pt x="674848" y="668279"/>
                    <a:pt x="658249" y="708352"/>
                    <a:pt x="628703" y="737898"/>
                  </a:cubicBezTo>
                  <a:cubicBezTo>
                    <a:pt x="599156" y="767444"/>
                    <a:pt x="559083" y="784043"/>
                    <a:pt x="517299" y="784043"/>
                  </a:cubicBezTo>
                  <a:lnTo>
                    <a:pt x="157549" y="784043"/>
                  </a:lnTo>
                  <a:cubicBezTo>
                    <a:pt x="115764" y="784043"/>
                    <a:pt x="75691" y="767444"/>
                    <a:pt x="46145" y="737898"/>
                  </a:cubicBezTo>
                  <a:cubicBezTo>
                    <a:pt x="16599" y="708352"/>
                    <a:pt x="0" y="668279"/>
                    <a:pt x="0" y="626494"/>
                  </a:cubicBezTo>
                  <a:lnTo>
                    <a:pt x="0" y="157549"/>
                  </a:lnTo>
                  <a:cubicBezTo>
                    <a:pt x="0" y="115764"/>
                    <a:pt x="16599" y="75691"/>
                    <a:pt x="46145" y="46145"/>
                  </a:cubicBezTo>
                  <a:cubicBezTo>
                    <a:pt x="75691" y="16599"/>
                    <a:pt x="115764" y="0"/>
                    <a:pt x="157549" y="0"/>
                  </a:cubicBezTo>
                  <a:close/>
                </a:path>
              </a:pathLst>
            </a:custGeom>
            <a:solidFill>
              <a:srgbClr val="8EA0BA">
                <a:alpha val="30980"/>
              </a:srgbClr>
            </a:solidFill>
            <a:ln cap="rnd">
              <a:noFill/>
              <a:prstDash val="solid"/>
              <a:round/>
            </a:ln>
          </p:spPr>
          <p:txBody>
            <a:bodyPr/>
            <a:lstStyle/>
            <a:p>
              <a:endParaRPr lang="en-US"/>
            </a:p>
          </p:txBody>
        </p:sp>
        <p:sp>
          <p:nvSpPr>
            <p:cNvPr id="47" name="TextBox 19">
              <a:extLst>
                <a:ext uri="{FF2B5EF4-FFF2-40B4-BE49-F238E27FC236}">
                  <a16:creationId xmlns:a16="http://schemas.microsoft.com/office/drawing/2014/main" id="{2C9BA91B-D59B-5C59-16B3-E0E7DA47C1EC}"/>
                </a:ext>
              </a:extLst>
            </p:cNvPr>
            <p:cNvSpPr txBox="1"/>
            <p:nvPr/>
          </p:nvSpPr>
          <p:spPr>
            <a:xfrm>
              <a:off x="5353443" y="1162782"/>
              <a:ext cx="674847" cy="822143"/>
            </a:xfrm>
            <a:prstGeom prst="rect">
              <a:avLst/>
            </a:prstGeom>
          </p:spPr>
          <p:txBody>
            <a:bodyPr lIns="50800" tIns="50800" rIns="50800" bIns="5080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ctr">
                <a:lnSpc>
                  <a:spcPts val="2540"/>
                </a:lnSpc>
                <a:spcBef>
                  <a:spcPct val="0"/>
                </a:spcBef>
              </a:pPr>
              <a:endParaRPr/>
            </a:p>
          </p:txBody>
        </p:sp>
      </p:grpSp>
      <p:sp>
        <p:nvSpPr>
          <p:cNvPr id="50" name="TextBox 20">
            <a:extLst>
              <a:ext uri="{FF2B5EF4-FFF2-40B4-BE49-F238E27FC236}">
                <a16:creationId xmlns:a16="http://schemas.microsoft.com/office/drawing/2014/main" id="{31AD2A61-51BE-D9C2-DA77-775D883A4631}"/>
              </a:ext>
            </a:extLst>
          </p:cNvPr>
          <p:cNvSpPr txBox="1"/>
          <p:nvPr/>
        </p:nvSpPr>
        <p:spPr>
          <a:xfrm>
            <a:off x="6151715" y="3313956"/>
            <a:ext cx="2506131" cy="1151213"/>
          </a:xfrm>
          <a:prstGeom prst="rect">
            <a:avLst/>
          </a:prstGeom>
        </p:spPr>
        <p:txBody>
          <a:bodyPr wrap="square"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2464"/>
              </a:lnSpc>
            </a:pPr>
            <a:endParaRPr/>
          </a:p>
          <a:p>
            <a:pPr algn="ctr"/>
            <a:r>
              <a:rPr lang="en-US" sz="1750" b="1">
                <a:solidFill>
                  <a:srgbClr val="000000"/>
                </a:solidFill>
                <a:ea typeface="+mn-lt"/>
                <a:cs typeface="+mn-lt"/>
                <a:sym typeface="Trebuchet MS Bold"/>
              </a:rPr>
              <a:t>Russell</a:t>
            </a:r>
            <a:r>
              <a:rPr lang="en-US" sz="1750" b="1">
                <a:solidFill>
                  <a:srgbClr val="000000"/>
                </a:solidFill>
                <a:ea typeface="+mn-lt"/>
                <a:cs typeface="+mn-lt"/>
              </a:rPr>
              <a:t> Jones</a:t>
            </a:r>
            <a:endParaRPr lang="en-US"/>
          </a:p>
          <a:p>
            <a:pPr algn="ctr"/>
            <a:r>
              <a:rPr lang="en-US" sz="1750">
                <a:solidFill>
                  <a:srgbClr val="000000"/>
                </a:solidFill>
                <a:ea typeface="+mn-lt"/>
                <a:cs typeface="+mn-lt"/>
              </a:rPr>
              <a:t>Southwark Council</a:t>
            </a:r>
            <a:endParaRPr lang="en-US"/>
          </a:p>
          <a:p>
            <a:pPr algn="ctr">
              <a:lnSpc>
                <a:spcPts val="2464"/>
              </a:lnSpc>
            </a:pPr>
            <a:endParaRPr lang="en-US" sz="1750" b="1">
              <a:latin typeface="Trebuchet MS Bold"/>
            </a:endParaRPr>
          </a:p>
        </p:txBody>
      </p:sp>
      <p:grpSp>
        <p:nvGrpSpPr>
          <p:cNvPr id="54" name="Group 53">
            <a:extLst>
              <a:ext uri="{FF2B5EF4-FFF2-40B4-BE49-F238E27FC236}">
                <a16:creationId xmlns:a16="http://schemas.microsoft.com/office/drawing/2014/main" id="{99DE7797-F624-C9AC-3815-F39B0692B5FA}"/>
              </a:ext>
            </a:extLst>
          </p:cNvPr>
          <p:cNvGrpSpPr/>
          <p:nvPr/>
        </p:nvGrpSpPr>
        <p:grpSpPr>
          <a:xfrm>
            <a:off x="8747813" y="1741029"/>
            <a:ext cx="2506135" cy="3053131"/>
            <a:chOff x="188782" y="4245873"/>
            <a:chExt cx="674848" cy="822143"/>
          </a:xfrm>
        </p:grpSpPr>
        <p:sp>
          <p:nvSpPr>
            <p:cNvPr id="52" name="Freeform 27">
              <a:extLst>
                <a:ext uri="{FF2B5EF4-FFF2-40B4-BE49-F238E27FC236}">
                  <a16:creationId xmlns:a16="http://schemas.microsoft.com/office/drawing/2014/main" id="{9A27588F-6629-7207-ABED-54FD72FC65AC}"/>
                </a:ext>
              </a:extLst>
            </p:cNvPr>
            <p:cNvSpPr/>
            <p:nvPr/>
          </p:nvSpPr>
          <p:spPr>
            <a:xfrm>
              <a:off x="188782" y="4283973"/>
              <a:ext cx="674848" cy="784043"/>
            </a:xfrm>
            <a:custGeom>
              <a:avLst/>
              <a:gdLst/>
              <a:ahLst/>
              <a:cxnLst/>
              <a:rect l="l" t="t" r="r" b="b"/>
              <a:pathLst>
                <a:path w="674848" h="784043">
                  <a:moveTo>
                    <a:pt x="157549" y="0"/>
                  </a:moveTo>
                  <a:lnTo>
                    <a:pt x="517299" y="0"/>
                  </a:lnTo>
                  <a:cubicBezTo>
                    <a:pt x="559083" y="0"/>
                    <a:pt x="599156" y="16599"/>
                    <a:pt x="628703" y="46145"/>
                  </a:cubicBezTo>
                  <a:cubicBezTo>
                    <a:pt x="658249" y="75691"/>
                    <a:pt x="674848" y="115764"/>
                    <a:pt x="674848" y="157549"/>
                  </a:cubicBezTo>
                  <a:lnTo>
                    <a:pt x="674848" y="626494"/>
                  </a:lnTo>
                  <a:cubicBezTo>
                    <a:pt x="674848" y="668279"/>
                    <a:pt x="658249" y="708352"/>
                    <a:pt x="628703" y="737898"/>
                  </a:cubicBezTo>
                  <a:cubicBezTo>
                    <a:pt x="599156" y="767444"/>
                    <a:pt x="559083" y="784043"/>
                    <a:pt x="517299" y="784043"/>
                  </a:cubicBezTo>
                  <a:lnTo>
                    <a:pt x="157549" y="784043"/>
                  </a:lnTo>
                  <a:cubicBezTo>
                    <a:pt x="115764" y="784043"/>
                    <a:pt x="75691" y="767444"/>
                    <a:pt x="46145" y="737898"/>
                  </a:cubicBezTo>
                  <a:cubicBezTo>
                    <a:pt x="16599" y="708352"/>
                    <a:pt x="0" y="668279"/>
                    <a:pt x="0" y="626494"/>
                  </a:cubicBezTo>
                  <a:lnTo>
                    <a:pt x="0" y="157549"/>
                  </a:lnTo>
                  <a:cubicBezTo>
                    <a:pt x="0" y="115764"/>
                    <a:pt x="16599" y="75691"/>
                    <a:pt x="46145" y="46145"/>
                  </a:cubicBezTo>
                  <a:cubicBezTo>
                    <a:pt x="75691" y="16599"/>
                    <a:pt x="115764" y="0"/>
                    <a:pt x="157549" y="0"/>
                  </a:cubicBezTo>
                  <a:close/>
                </a:path>
              </a:pathLst>
            </a:custGeom>
            <a:solidFill>
              <a:srgbClr val="8EA0BA">
                <a:alpha val="30980"/>
              </a:srgbClr>
            </a:solidFill>
            <a:ln cap="rnd">
              <a:noFill/>
              <a:prstDash val="solid"/>
              <a:round/>
            </a:ln>
          </p:spPr>
          <p:txBody>
            <a:bodyPr/>
            <a:lstStyle/>
            <a:p>
              <a:endParaRPr lang="en-US"/>
            </a:p>
          </p:txBody>
        </p:sp>
        <p:sp>
          <p:nvSpPr>
            <p:cNvPr id="53" name="TextBox 28">
              <a:extLst>
                <a:ext uri="{FF2B5EF4-FFF2-40B4-BE49-F238E27FC236}">
                  <a16:creationId xmlns:a16="http://schemas.microsoft.com/office/drawing/2014/main" id="{EACB7EC2-9CDC-4FE2-B589-1B6F6B2D8BB0}"/>
                </a:ext>
              </a:extLst>
            </p:cNvPr>
            <p:cNvSpPr txBox="1"/>
            <p:nvPr/>
          </p:nvSpPr>
          <p:spPr>
            <a:xfrm>
              <a:off x="188782" y="4245873"/>
              <a:ext cx="674847" cy="822143"/>
            </a:xfrm>
            <a:prstGeom prst="rect">
              <a:avLst/>
            </a:prstGeom>
          </p:spPr>
          <p:txBody>
            <a:bodyPr lIns="50800" tIns="50800" rIns="50800" bIns="5080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ctr">
                <a:lnSpc>
                  <a:spcPts val="2540"/>
                </a:lnSpc>
                <a:spcBef>
                  <a:spcPct val="0"/>
                </a:spcBef>
              </a:pPr>
              <a:endParaRPr/>
            </a:p>
          </p:txBody>
        </p:sp>
      </p:grpSp>
      <p:sp>
        <p:nvSpPr>
          <p:cNvPr id="56" name="TextBox 37">
            <a:extLst>
              <a:ext uri="{FF2B5EF4-FFF2-40B4-BE49-F238E27FC236}">
                <a16:creationId xmlns:a16="http://schemas.microsoft.com/office/drawing/2014/main" id="{33830A7F-7AAE-B823-CCD7-71612A11FD92}"/>
              </a:ext>
            </a:extLst>
          </p:cNvPr>
          <p:cNvSpPr txBox="1"/>
          <p:nvPr/>
        </p:nvSpPr>
        <p:spPr>
          <a:xfrm>
            <a:off x="8744955" y="3193895"/>
            <a:ext cx="2506131" cy="1326453"/>
          </a:xfrm>
          <a:prstGeom prst="rect">
            <a:avLst/>
          </a:prstGeom>
        </p:spPr>
        <p:txBody>
          <a:bodyPr wrap="square"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2324"/>
              </a:lnSpc>
            </a:pPr>
            <a:endParaRPr/>
          </a:p>
          <a:p>
            <a:pPr algn="ctr"/>
            <a:r>
              <a:rPr lang="en-US" sz="1650" b="1" err="1">
                <a:solidFill>
                  <a:srgbClr val="000000"/>
                </a:solidFill>
                <a:ea typeface="+mn-lt"/>
                <a:cs typeface="+mn-lt"/>
                <a:sym typeface="Trebuchet MS Bold"/>
              </a:rPr>
              <a:t>Shomsia</a:t>
            </a:r>
            <a:r>
              <a:rPr lang="en-US" sz="1650" b="1">
                <a:solidFill>
                  <a:srgbClr val="000000"/>
                </a:solidFill>
                <a:ea typeface="+mn-lt"/>
                <a:cs typeface="+mn-lt"/>
                <a:sym typeface="Trebuchet MS Bold"/>
              </a:rPr>
              <a:t> Ali</a:t>
            </a:r>
            <a:endParaRPr lang="en-US">
              <a:sym typeface="Trebuchet MS Bold"/>
            </a:endParaRPr>
          </a:p>
          <a:p>
            <a:pPr algn="ctr"/>
            <a:r>
              <a:rPr lang="en-US" sz="1650">
                <a:solidFill>
                  <a:srgbClr val="000000"/>
                </a:solidFill>
                <a:ea typeface="+mn-lt"/>
                <a:cs typeface="+mn-lt"/>
                <a:sym typeface="Trebuchet MS Bold"/>
              </a:rPr>
              <a:t>Independent</a:t>
            </a:r>
            <a:endParaRPr lang="en-US">
              <a:sym typeface="Trebuchet MS Bold"/>
            </a:endParaRPr>
          </a:p>
          <a:p>
            <a:pPr algn="ctr"/>
            <a:r>
              <a:rPr lang="en-US" sz="1650">
                <a:solidFill>
                  <a:srgbClr val="000000"/>
                </a:solidFill>
                <a:ea typeface="+mn-lt"/>
                <a:cs typeface="+mn-lt"/>
                <a:sym typeface="Trebuchet MS Bold"/>
              </a:rPr>
              <a:t>Consultant</a:t>
            </a:r>
            <a:endParaRPr lang="en-US">
              <a:sym typeface="Trebuchet MS Bold"/>
            </a:endParaRPr>
          </a:p>
          <a:p>
            <a:pPr algn="ctr">
              <a:lnSpc>
                <a:spcPts val="2324"/>
              </a:lnSpc>
            </a:pPr>
            <a:endParaRPr lang="en-US" sz="1650" b="1">
              <a:solidFill>
                <a:srgbClr val="000000"/>
              </a:solidFill>
              <a:latin typeface="Trebuchet MS Bold"/>
              <a:ea typeface="Trebuchet MS"/>
              <a:cs typeface="Trebuchet MS"/>
            </a:endParaRPr>
          </a:p>
        </p:txBody>
      </p:sp>
      <p:pic>
        <p:nvPicPr>
          <p:cNvPr id="58" name="Picture 57" descr="A person sitting on steps smiling&#10;&#10;AI-generated content may be incorrect.">
            <a:extLst>
              <a:ext uri="{FF2B5EF4-FFF2-40B4-BE49-F238E27FC236}">
                <a16:creationId xmlns:a16="http://schemas.microsoft.com/office/drawing/2014/main" id="{E31EC30C-63C8-102D-3747-31C3979FA2C9}"/>
              </a:ext>
            </a:extLst>
          </p:cNvPr>
          <p:cNvPicPr>
            <a:picLocks noChangeAspect="1"/>
          </p:cNvPicPr>
          <p:nvPr/>
        </p:nvPicPr>
        <p:blipFill>
          <a:blip r:embed="rId3"/>
          <a:stretch>
            <a:fillRect/>
          </a:stretch>
        </p:blipFill>
        <p:spPr>
          <a:xfrm>
            <a:off x="1494429" y="2076419"/>
            <a:ext cx="1374704" cy="1413188"/>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60" name="Picture 59" descr="A person smiling at the camera&#10;&#10;AI-generated content may be incorrect.">
            <a:extLst>
              <a:ext uri="{FF2B5EF4-FFF2-40B4-BE49-F238E27FC236}">
                <a16:creationId xmlns:a16="http://schemas.microsoft.com/office/drawing/2014/main" id="{E9CB675F-9FD8-C570-E724-B42B38AADD69}"/>
              </a:ext>
            </a:extLst>
          </p:cNvPr>
          <p:cNvPicPr>
            <a:picLocks noChangeAspect="1"/>
          </p:cNvPicPr>
          <p:nvPr/>
        </p:nvPicPr>
        <p:blipFill>
          <a:blip r:embed="rId4">
            <a:extLst>
              <a:ext uri="{BEBA8EAE-BF5A-486C-A8C5-ECC9F3942E4B}">
                <a14:imgProps xmlns:a14="http://schemas.microsoft.com/office/drawing/2010/main">
                  <a14:imgLayer r:embed="rId5">
                    <a14:imgEffect>
                      <a14:saturation sat="0"/>
                    </a14:imgEffect>
                  </a14:imgLayer>
                </a14:imgProps>
              </a:ext>
            </a:extLst>
          </a:blip>
          <a:stretch>
            <a:fillRect/>
          </a:stretch>
        </p:blipFill>
        <p:spPr>
          <a:xfrm>
            <a:off x="4010963" y="2130358"/>
            <a:ext cx="1385385" cy="1365335"/>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62" name="Picture 61" descr="A person taking a selfie&#10;&#10;AI-generated content may be incorrect.">
            <a:extLst>
              <a:ext uri="{FF2B5EF4-FFF2-40B4-BE49-F238E27FC236}">
                <a16:creationId xmlns:a16="http://schemas.microsoft.com/office/drawing/2014/main" id="{CAD1D7C5-9CEE-CCA1-9732-DF82608D8218}"/>
              </a:ext>
            </a:extLst>
          </p:cNvPr>
          <p:cNvPicPr>
            <a:picLocks noChangeAspect="1"/>
          </p:cNvPicPr>
          <p:nvPr/>
        </p:nvPicPr>
        <p:blipFill>
          <a:blip r:embed="rId6"/>
          <a:stretch>
            <a:fillRect/>
          </a:stretch>
        </p:blipFill>
        <p:spPr>
          <a:xfrm>
            <a:off x="6622473" y="2119748"/>
            <a:ext cx="1502447" cy="1448568"/>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64" name="Picture 63" descr="A person wearing a head scarf&#10;&#10;AI-generated content may be incorrect.">
            <a:extLst>
              <a:ext uri="{FF2B5EF4-FFF2-40B4-BE49-F238E27FC236}">
                <a16:creationId xmlns:a16="http://schemas.microsoft.com/office/drawing/2014/main" id="{33E532F3-5DC0-DB2D-8566-DF78E4151CBA}"/>
              </a:ext>
            </a:extLst>
          </p:cNvPr>
          <p:cNvPicPr>
            <a:picLocks noChangeAspect="1"/>
          </p:cNvPicPr>
          <p:nvPr/>
        </p:nvPicPr>
        <p:blipFill>
          <a:blip r:embed="rId7"/>
          <a:srcRect l="9386" t="3610" r="9747" b="8664"/>
          <a:stretch/>
        </p:blipFill>
        <p:spPr>
          <a:xfrm>
            <a:off x="9296053" y="1996198"/>
            <a:ext cx="1348203" cy="1417602"/>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33634463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0BE6E4C3-BD55-4BC6-901C-8685F090A385}"/>
              </a:ext>
            </a:extLst>
          </p:cNvPr>
          <p:cNvCxnSpPr>
            <a:cxnSpLocks/>
          </p:cNvCxnSpPr>
          <p:nvPr/>
        </p:nvCxnSpPr>
        <p:spPr>
          <a:xfrm>
            <a:off x="527859" y="1021994"/>
            <a:ext cx="6821742" cy="0"/>
          </a:xfrm>
          <a:prstGeom prst="line">
            <a:avLst/>
          </a:prstGeom>
          <a:ln w="25400">
            <a:solidFill>
              <a:srgbClr val="002147"/>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17F72B05-002A-BC4C-A296-0963DBC11939}"/>
              </a:ext>
            </a:extLst>
          </p:cNvPr>
          <p:cNvSpPr/>
          <p:nvPr/>
        </p:nvSpPr>
        <p:spPr>
          <a:xfrm>
            <a:off x="170550" y="1929008"/>
            <a:ext cx="8659413" cy="3760561"/>
          </a:xfrm>
          <a:prstGeom prst="rect">
            <a:avLst/>
          </a:prstGeom>
          <a:noFill/>
          <a:ln w="28575">
            <a:solidFill>
              <a:srgbClr val="00629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9" name="Title 1">
            <a:extLst>
              <a:ext uri="{FF2B5EF4-FFF2-40B4-BE49-F238E27FC236}">
                <a16:creationId xmlns:a16="http://schemas.microsoft.com/office/drawing/2014/main" id="{908B8F7B-0C67-5B42-9C54-83D6983035F9}"/>
              </a:ext>
            </a:extLst>
          </p:cNvPr>
          <p:cNvSpPr txBox="1">
            <a:spLocks/>
          </p:cNvSpPr>
          <p:nvPr/>
        </p:nvSpPr>
        <p:spPr>
          <a:xfrm>
            <a:off x="446324" y="290190"/>
            <a:ext cx="6891729" cy="845016"/>
          </a:xfrm>
          <a:prstGeom prst="rect">
            <a:avLst/>
          </a:prstGeom>
        </p:spPr>
        <p:txBody>
          <a:bodyPr vert="horz" lIns="91440" tIns="45720" rIns="91440" bIns="45720" rtlCol="0" anchor="ctr">
            <a:normAutofit fontScale="90000"/>
          </a:bodyPr>
          <a:lstStyle>
            <a:lvl1pPr algn="l" defTabSz="609570" rtl="0" eaLnBrk="1" latinLnBrk="0" hangingPunct="1">
              <a:spcBef>
                <a:spcPct val="0"/>
              </a:spcBef>
              <a:buNone/>
              <a:defRPr sz="4000" kern="1200">
                <a:solidFill>
                  <a:schemeClr val="tx1"/>
                </a:solidFill>
                <a:latin typeface="Trebuchet MS" panose="020B0703020202090204" pitchFamily="34" charset="0"/>
                <a:ea typeface="Lato" charset="0"/>
                <a:cs typeface="Lato" charset="0"/>
              </a:defRPr>
            </a:lvl1pPr>
          </a:lstStyle>
          <a:p>
            <a:pPr marL="0" marR="0" lvl="0" indent="0" algn="l" defTabSz="609570" rtl="0" eaLnBrk="1" fontAlgn="auto" latinLnBrk="0" hangingPunct="1">
              <a:lnSpc>
                <a:spcPct val="100000"/>
              </a:lnSpc>
              <a:spcBef>
                <a:spcPct val="0"/>
              </a:spcBef>
              <a:spcAft>
                <a:spcPts val="0"/>
              </a:spcAft>
              <a:buClrTx/>
              <a:buSzTx/>
              <a:buFontTx/>
              <a:buNone/>
              <a:tabLst/>
              <a:defRPr/>
            </a:pPr>
            <a:r>
              <a:rPr kumimoji="0" lang="en-GB" sz="3600" b="0" i="0" u="none" strike="noStrike" kern="1200" cap="none" spc="0" normalizeH="0" baseline="0" noProof="0">
                <a:ln>
                  <a:noFill/>
                </a:ln>
                <a:solidFill>
                  <a:srgbClr val="002147"/>
                </a:solidFill>
                <a:effectLst/>
                <a:uLnTx/>
                <a:uFillTx/>
                <a:latin typeface="Trebuchet MS"/>
                <a:ea typeface="Lato"/>
                <a:cs typeface="Lato"/>
              </a:rPr>
              <a:t>Stay tuned for upcoming sessions…</a:t>
            </a:r>
            <a:endParaRPr kumimoji="0" lang="en-GB" sz="3600" b="0" i="0" u="none" strike="noStrike" kern="1200" cap="none" spc="0" normalizeH="0" baseline="0" noProof="0">
              <a:ln>
                <a:noFill/>
              </a:ln>
              <a:solidFill>
                <a:srgbClr val="002147"/>
              </a:solidFill>
              <a:effectLst/>
              <a:uLnTx/>
              <a:uFillTx/>
              <a:latin typeface="Trebuchet MS" panose="020B0703020202090204" pitchFamily="34" charset="0"/>
              <a:ea typeface="Lato" charset="0"/>
              <a:cs typeface="Lato" charset="0"/>
            </a:endParaRPr>
          </a:p>
        </p:txBody>
      </p:sp>
      <p:pic>
        <p:nvPicPr>
          <p:cNvPr id="22" name="Picture 21">
            <a:extLst>
              <a:ext uri="{FF2B5EF4-FFF2-40B4-BE49-F238E27FC236}">
                <a16:creationId xmlns:a16="http://schemas.microsoft.com/office/drawing/2014/main" id="{FB4FD1A3-BBE3-1E4B-A384-267F0C4F7CB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29325" y="2430424"/>
            <a:ext cx="2340705" cy="2340705"/>
          </a:xfrm>
          <a:prstGeom prst="rect">
            <a:avLst/>
          </a:prstGeom>
        </p:spPr>
      </p:pic>
      <p:sp>
        <p:nvSpPr>
          <p:cNvPr id="23" name="TextBox 22">
            <a:extLst>
              <a:ext uri="{FF2B5EF4-FFF2-40B4-BE49-F238E27FC236}">
                <a16:creationId xmlns:a16="http://schemas.microsoft.com/office/drawing/2014/main" id="{B6FE4C10-01A7-3943-B834-8725C2ACCA13}"/>
              </a:ext>
            </a:extLst>
          </p:cNvPr>
          <p:cNvSpPr txBox="1"/>
          <p:nvPr/>
        </p:nvSpPr>
        <p:spPr>
          <a:xfrm>
            <a:off x="1229325" y="5099544"/>
            <a:ext cx="234070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000000"/>
                </a:solidFill>
                <a:effectLst/>
                <a:uLnTx/>
                <a:uFillTx/>
                <a:latin typeface="Trebuchet MS" panose="020B0603020202020204"/>
                <a:ea typeface="+mn-ea"/>
                <a:cs typeface="+mn-cs"/>
              </a:rPr>
              <a:t>Sign up to our monthly newsletter</a:t>
            </a:r>
          </a:p>
        </p:txBody>
      </p:sp>
      <p:pic>
        <p:nvPicPr>
          <p:cNvPr id="2" name="Picture 1">
            <a:extLst>
              <a:ext uri="{FF2B5EF4-FFF2-40B4-BE49-F238E27FC236}">
                <a16:creationId xmlns:a16="http://schemas.microsoft.com/office/drawing/2014/main" id="{09F771A5-4470-15EF-98F7-2CFE1DA9791B}"/>
              </a:ext>
            </a:extLst>
          </p:cNvPr>
          <p:cNvPicPr>
            <a:picLocks noChangeAspect="1"/>
          </p:cNvPicPr>
          <p:nvPr/>
        </p:nvPicPr>
        <p:blipFill>
          <a:blip r:embed="rId4"/>
          <a:stretch>
            <a:fillRect/>
          </a:stretch>
        </p:blipFill>
        <p:spPr>
          <a:xfrm>
            <a:off x="5372100" y="2430556"/>
            <a:ext cx="2209801" cy="2209801"/>
          </a:xfrm>
          <a:prstGeom prst="rect">
            <a:avLst/>
          </a:prstGeom>
        </p:spPr>
      </p:pic>
      <p:sp>
        <p:nvSpPr>
          <p:cNvPr id="5" name="TextBox 4">
            <a:extLst>
              <a:ext uri="{FF2B5EF4-FFF2-40B4-BE49-F238E27FC236}">
                <a16:creationId xmlns:a16="http://schemas.microsoft.com/office/drawing/2014/main" id="{AF1FDE03-D756-4886-D126-7C5471E3AF41}"/>
              </a:ext>
            </a:extLst>
          </p:cNvPr>
          <p:cNvSpPr txBox="1"/>
          <p:nvPr/>
        </p:nvSpPr>
        <p:spPr>
          <a:xfrm>
            <a:off x="5571604" y="5099544"/>
            <a:ext cx="1806905" cy="261610"/>
          </a:xfrm>
          <a:prstGeom prst="rect">
            <a:avLst/>
          </a:prstGeom>
          <a:noFill/>
        </p:spPr>
        <p:txBody>
          <a:bodyPr wrap="none" lIns="91440" tIns="45720" rIns="91440" bIns="45720" rtlCol="0" anchor="t">
            <a:spAutoFit/>
          </a:bodyPr>
          <a:lstStyle/>
          <a:p>
            <a:pPr>
              <a:defRPr/>
            </a:pPr>
            <a:r>
              <a:rPr lang="en-US" sz="1100" dirty="0">
                <a:solidFill>
                  <a:srgbClr val="000000"/>
                </a:solidFill>
                <a:latin typeface="Trebuchet MS" panose="020B0603020202020204"/>
              </a:rPr>
              <a:t>Tell us what you thought</a:t>
            </a:r>
            <a:endParaRPr lang="en-US" dirty="0">
              <a:ea typeface="+mn-ea"/>
              <a:cs typeface="+mn-cs"/>
            </a:endParaRPr>
          </a:p>
        </p:txBody>
      </p:sp>
    </p:spTree>
    <p:extLst>
      <p:ext uri="{BB962C8B-B14F-4D97-AF65-F5344CB8AC3E}">
        <p14:creationId xmlns:p14="http://schemas.microsoft.com/office/powerpoint/2010/main" val="2885516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EA5D9EA8-D42D-F544-B985-B1B18417C681}"/>
              </a:ext>
            </a:extLst>
          </p:cNvPr>
          <p:cNvSpPr txBox="1"/>
          <p:nvPr/>
        </p:nvSpPr>
        <p:spPr>
          <a:xfrm>
            <a:off x="1142383" y="3330146"/>
            <a:ext cx="10315486"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a:ln>
                  <a:noFill/>
                </a:ln>
                <a:solidFill>
                  <a:srgbClr val="002147"/>
                </a:solidFill>
                <a:effectLst/>
                <a:uLnTx/>
                <a:uFillTx/>
                <a:latin typeface="Trebuchet MS" panose="020B0703020202090204" pitchFamily="34" charset="0"/>
                <a:ea typeface="+mn-ea"/>
                <a:cs typeface="+mn-cs"/>
              </a:rPr>
              <a:t>Our audience this morning</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1" u="none" strike="noStrike" kern="1200" cap="none" spc="0" normalizeH="0" baseline="0" noProof="0">
              <a:ln>
                <a:noFill/>
              </a:ln>
              <a:solidFill>
                <a:srgbClr val="002147"/>
              </a:solidFill>
              <a:effectLst/>
              <a:uLnTx/>
              <a:uFillTx/>
              <a:latin typeface="Trebuchet MS" panose="020B0703020202090204" pitchFamily="34" charset="0"/>
              <a:ea typeface="+mn-ea"/>
              <a:cs typeface="+mn-cs"/>
            </a:endParaRPr>
          </a:p>
        </p:txBody>
      </p:sp>
      <p:sp>
        <p:nvSpPr>
          <p:cNvPr id="3" name="TextBox 2">
            <a:extLst>
              <a:ext uri="{FF2B5EF4-FFF2-40B4-BE49-F238E27FC236}">
                <a16:creationId xmlns:a16="http://schemas.microsoft.com/office/drawing/2014/main" id="{52447119-3195-271B-BEA7-4DC760CBA93F}"/>
              </a:ext>
            </a:extLst>
          </p:cNvPr>
          <p:cNvSpPr txBox="1"/>
          <p:nvPr/>
        </p:nvSpPr>
        <p:spPr>
          <a:xfrm>
            <a:off x="38420" y="6403361"/>
            <a:ext cx="1908201" cy="563495"/>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Tree>
    <p:extLst>
      <p:ext uri="{BB962C8B-B14F-4D97-AF65-F5344CB8AC3E}">
        <p14:creationId xmlns:p14="http://schemas.microsoft.com/office/powerpoint/2010/main" val="2826244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D6C8E9F-7557-6E44-BCF6-3E3487F9208C}"/>
              </a:ext>
            </a:extLst>
          </p:cNvPr>
          <p:cNvSpPr>
            <a:spLocks noGrp="1"/>
          </p:cNvSpPr>
          <p:nvPr>
            <p:ph type="ctrTitle"/>
          </p:nvPr>
        </p:nvSpPr>
        <p:spPr>
          <a:xfrm>
            <a:off x="612329" y="3393819"/>
            <a:ext cx="10967341" cy="1205227"/>
          </a:xfrm>
        </p:spPr>
        <p:txBody>
          <a:bodyPr>
            <a:normAutofit fontScale="90000"/>
          </a:bodyPr>
          <a:lstStyle/>
          <a:p>
            <a:r>
              <a:rPr lang="en-US" sz="4900" b="1" dirty="0">
                <a:solidFill>
                  <a:srgbClr val="022147"/>
                </a:solidFill>
                <a:latin typeface="Trebuchet MS"/>
                <a:ea typeface="Lato"/>
                <a:cs typeface="Lato"/>
              </a:rPr>
              <a:t>Mental Health &amp; Employment Partnership </a:t>
            </a:r>
            <a:br>
              <a:rPr lang="en-US" sz="4900" b="1" dirty="0">
                <a:solidFill>
                  <a:srgbClr val="022147"/>
                </a:solidFill>
                <a:latin typeface="Trebuchet MS"/>
                <a:ea typeface="Lato"/>
                <a:cs typeface="Lato"/>
              </a:rPr>
            </a:br>
            <a:r>
              <a:rPr lang="en-US" sz="2200" b="1" dirty="0">
                <a:solidFill>
                  <a:srgbClr val="022147"/>
                </a:solidFill>
                <a:latin typeface="Trebuchet MS"/>
                <a:ea typeface="Lato"/>
                <a:cs typeface="Lato"/>
              </a:rPr>
              <a:t>Engaging with Evidence </a:t>
            </a:r>
            <a:r>
              <a:rPr lang="en-US" sz="2200" i="1" dirty="0">
                <a:solidFill>
                  <a:srgbClr val="022147"/>
                </a:solidFill>
                <a:latin typeface="Trebuchet MS"/>
                <a:ea typeface="Lato"/>
                <a:cs typeface="Lato"/>
              </a:rPr>
              <a:t>- 29th January 2025    </a:t>
            </a:r>
          </a:p>
        </p:txBody>
      </p:sp>
      <p:pic>
        <p:nvPicPr>
          <p:cNvPr id="2" name="Picture 1" descr="A black text on a black background&#10;&#10;AI-generated content may be incorrect.">
            <a:extLst>
              <a:ext uri="{FF2B5EF4-FFF2-40B4-BE49-F238E27FC236}">
                <a16:creationId xmlns:a16="http://schemas.microsoft.com/office/drawing/2014/main" id="{EA406B7D-4C29-B9FF-C6D3-F1EB7941A8BA}"/>
              </a:ext>
            </a:extLst>
          </p:cNvPr>
          <p:cNvPicPr>
            <a:picLocks noChangeAspect="1"/>
          </p:cNvPicPr>
          <p:nvPr/>
        </p:nvPicPr>
        <p:blipFill>
          <a:blip r:embed="rId3"/>
          <a:stretch>
            <a:fillRect/>
          </a:stretch>
        </p:blipFill>
        <p:spPr>
          <a:xfrm>
            <a:off x="4251372" y="4748025"/>
            <a:ext cx="1268338" cy="932835"/>
          </a:xfrm>
          <a:prstGeom prst="rect">
            <a:avLst/>
          </a:prstGeom>
        </p:spPr>
      </p:pic>
      <p:pic>
        <p:nvPicPr>
          <p:cNvPr id="3" name="Picture 2" descr="Download our logo to tell people about your National Lottery funding | The  National Lottery Community Fund">
            <a:extLst>
              <a:ext uri="{FF2B5EF4-FFF2-40B4-BE49-F238E27FC236}">
                <a16:creationId xmlns:a16="http://schemas.microsoft.com/office/drawing/2014/main" id="{9C4CAA5B-9E23-F2CD-71E2-E3C3B36A17F7}"/>
              </a:ext>
            </a:extLst>
          </p:cNvPr>
          <p:cNvPicPr>
            <a:picLocks noChangeAspect="1"/>
          </p:cNvPicPr>
          <p:nvPr/>
        </p:nvPicPr>
        <p:blipFill>
          <a:blip r:embed="rId4"/>
          <a:stretch>
            <a:fillRect/>
          </a:stretch>
        </p:blipFill>
        <p:spPr>
          <a:xfrm>
            <a:off x="5515337" y="4601635"/>
            <a:ext cx="2743199" cy="1341481"/>
          </a:xfrm>
          <a:prstGeom prst="rect">
            <a:avLst/>
          </a:prstGeom>
        </p:spPr>
      </p:pic>
    </p:spTree>
    <p:extLst>
      <p:ext uri="{BB962C8B-B14F-4D97-AF65-F5344CB8AC3E}">
        <p14:creationId xmlns:p14="http://schemas.microsoft.com/office/powerpoint/2010/main" val="19147367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9B6BAA-4AAA-8451-6010-3E6D51A61C0C}"/>
              </a:ext>
            </a:extLst>
          </p:cNvPr>
          <p:cNvSpPr>
            <a:spLocks noGrp="1"/>
          </p:cNvSpPr>
          <p:nvPr>
            <p:ph type="title"/>
          </p:nvPr>
        </p:nvSpPr>
        <p:spPr>
          <a:xfrm>
            <a:off x="609609" y="274639"/>
            <a:ext cx="6891729" cy="845016"/>
          </a:xfrm>
        </p:spPr>
        <p:txBody>
          <a:bodyPr anchor="ctr">
            <a:normAutofit/>
          </a:bodyPr>
          <a:lstStyle/>
          <a:p>
            <a:r>
              <a:rPr lang="en-US" b="1">
                <a:solidFill>
                  <a:srgbClr val="002147"/>
                </a:solidFill>
              </a:rPr>
              <a:t>Structure </a:t>
            </a:r>
            <a:endParaRPr lang="en-AU" b="1">
              <a:solidFill>
                <a:srgbClr val="002147"/>
              </a:solidFill>
            </a:endParaRPr>
          </a:p>
        </p:txBody>
      </p:sp>
      <p:sp>
        <p:nvSpPr>
          <p:cNvPr id="4" name="Slide Number Placeholder 3">
            <a:extLst>
              <a:ext uri="{FF2B5EF4-FFF2-40B4-BE49-F238E27FC236}">
                <a16:creationId xmlns:a16="http://schemas.microsoft.com/office/drawing/2014/main" id="{35E389F0-ACF0-3C81-C1CB-1BBE1C7D6FF5}"/>
              </a:ext>
            </a:extLst>
          </p:cNvPr>
          <p:cNvSpPr>
            <a:spLocks noGrp="1"/>
          </p:cNvSpPr>
          <p:nvPr>
            <p:ph type="sldNum" sz="quarter" idx="12"/>
          </p:nvPr>
        </p:nvSpPr>
        <p:spPr>
          <a:xfrm>
            <a:off x="609606" y="6377908"/>
            <a:ext cx="590711" cy="365125"/>
          </a:xfrm>
        </p:spPr>
        <p:txBody>
          <a:bodyPr anchor="ctr">
            <a:normAutofit/>
          </a:bodyPr>
          <a:lstStyle/>
          <a:p>
            <a:pPr>
              <a:spcAft>
                <a:spcPts val="600"/>
              </a:spcAft>
            </a:pPr>
            <a:fld id="{DE1C4AF0-AB82-6346-890A-EF599C777360}" type="slidenum">
              <a:rPr lang="en-US" smtClean="0"/>
              <a:pPr>
                <a:spcAft>
                  <a:spcPts val="600"/>
                </a:spcAft>
              </a:pPr>
              <a:t>7</a:t>
            </a:fld>
            <a:endParaRPr lang="en-US"/>
          </a:p>
        </p:txBody>
      </p:sp>
      <p:graphicFrame>
        <p:nvGraphicFramePr>
          <p:cNvPr id="6" name="Content Placeholder 2">
            <a:extLst>
              <a:ext uri="{FF2B5EF4-FFF2-40B4-BE49-F238E27FC236}">
                <a16:creationId xmlns:a16="http://schemas.microsoft.com/office/drawing/2014/main" id="{13087210-301D-6319-F66E-DD1D43EFCDAA}"/>
              </a:ext>
            </a:extLst>
          </p:cNvPr>
          <p:cNvGraphicFramePr>
            <a:graphicFrameLocks noGrp="1"/>
          </p:cNvGraphicFramePr>
          <p:nvPr>
            <p:ph idx="1"/>
          </p:nvPr>
        </p:nvGraphicFramePr>
        <p:xfrm>
          <a:off x="609600" y="1197588"/>
          <a:ext cx="10972800" cy="473689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428906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7A721C5-2464-E8D9-043C-4B8EC30DC154}"/>
              </a:ext>
            </a:extLst>
          </p:cNvPr>
          <p:cNvSpPr>
            <a:spLocks noGrp="1"/>
          </p:cNvSpPr>
          <p:nvPr>
            <p:ph type="sldNum" sz="quarter" idx="12"/>
          </p:nvPr>
        </p:nvSpPr>
        <p:spPr>
          <a:xfrm>
            <a:off x="609606" y="6377908"/>
            <a:ext cx="590711" cy="365125"/>
          </a:xfrm>
        </p:spPr>
        <p:txBody>
          <a:bodyPr anchor="ctr">
            <a:normAutofit/>
          </a:bodyPr>
          <a:lstStyle/>
          <a:p>
            <a:pPr>
              <a:spcAft>
                <a:spcPts val="600"/>
              </a:spcAft>
            </a:pPr>
            <a:fld id="{DE1C4AF0-AB82-6346-890A-EF599C777360}" type="slidenum">
              <a:rPr lang="en-US" smtClean="0"/>
              <a:pPr>
                <a:spcAft>
                  <a:spcPts val="600"/>
                </a:spcAft>
              </a:pPr>
              <a:t>8</a:t>
            </a:fld>
            <a:endParaRPr lang="en-US"/>
          </a:p>
        </p:txBody>
      </p:sp>
      <p:sp>
        <p:nvSpPr>
          <p:cNvPr id="6" name="Title 5">
            <a:extLst>
              <a:ext uri="{FF2B5EF4-FFF2-40B4-BE49-F238E27FC236}">
                <a16:creationId xmlns:a16="http://schemas.microsoft.com/office/drawing/2014/main" id="{598916CB-1846-B6C8-A629-E3E2F2AA76BD}"/>
              </a:ext>
            </a:extLst>
          </p:cNvPr>
          <p:cNvSpPr>
            <a:spLocks noGrp="1"/>
          </p:cNvSpPr>
          <p:nvPr>
            <p:ph type="title"/>
          </p:nvPr>
        </p:nvSpPr>
        <p:spPr/>
        <p:txBody>
          <a:bodyPr/>
          <a:lstStyle/>
          <a:p>
            <a:endParaRPr lang="en-AU"/>
          </a:p>
        </p:txBody>
      </p:sp>
      <p:sp>
        <p:nvSpPr>
          <p:cNvPr id="12" name="Title 6">
            <a:extLst>
              <a:ext uri="{FF2B5EF4-FFF2-40B4-BE49-F238E27FC236}">
                <a16:creationId xmlns:a16="http://schemas.microsoft.com/office/drawing/2014/main" id="{B48DDE67-932C-1ED7-AD70-817B3CA3CB22}"/>
              </a:ext>
            </a:extLst>
          </p:cNvPr>
          <p:cNvSpPr txBox="1">
            <a:spLocks/>
          </p:cNvSpPr>
          <p:nvPr/>
        </p:nvSpPr>
        <p:spPr>
          <a:xfrm>
            <a:off x="4328169" y="2286319"/>
            <a:ext cx="6891729" cy="845016"/>
          </a:xfrm>
          <a:prstGeom prst="rect">
            <a:avLst/>
          </a:prstGeom>
        </p:spPr>
        <p:txBody>
          <a:bodyPr vert="horz" lIns="91440" tIns="45720" rIns="91440" bIns="45720" rtlCol="0" anchor="ctr">
            <a:normAutofit/>
          </a:bodyPr>
          <a:lstStyle>
            <a:lvl1pPr algn="l" defTabSz="609570" rtl="0" eaLnBrk="1" latinLnBrk="0" hangingPunct="1">
              <a:spcBef>
                <a:spcPct val="0"/>
              </a:spcBef>
              <a:buNone/>
              <a:defRPr sz="4000" kern="1200">
                <a:solidFill>
                  <a:schemeClr val="tx1"/>
                </a:solidFill>
                <a:latin typeface="Trebuchet MS" panose="020B0703020202090204" pitchFamily="34" charset="0"/>
                <a:ea typeface="Lato" charset="0"/>
                <a:cs typeface="Lato" charset="0"/>
              </a:defRPr>
            </a:lvl1pPr>
          </a:lstStyle>
          <a:p>
            <a:endParaRPr lang="en-AU"/>
          </a:p>
        </p:txBody>
      </p:sp>
      <p:pic>
        <p:nvPicPr>
          <p:cNvPr id="14" name="Video 13" title="Searching magnifying glass">
            <a:hlinkClick r:id="" action="ppaction://media"/>
            <a:extLst>
              <a:ext uri="{FF2B5EF4-FFF2-40B4-BE49-F238E27FC236}">
                <a16:creationId xmlns:a16="http://schemas.microsoft.com/office/drawing/2014/main" id="{172DD7FE-05FB-8A9A-ED80-BE57E485C432}"/>
              </a:ext>
            </a:extLst>
          </p:cNvPr>
          <p:cNvPicPr>
            <a:picLocks noChangeAspect="1"/>
          </p:cNvPicPr>
          <p:nvPr>
            <a:videoFile r:link="rId2"/>
            <p:extLst>
              <p:ext uri="{DAA4B4D4-6D71-4841-9C94-3DE7FCFB9230}">
                <p14:media xmlns:p14="http://schemas.microsoft.com/office/powerpoint/2010/main" r:embed="rId1"/>
              </p:ext>
            </p:extLst>
          </p:nvPr>
        </p:nvPicPr>
        <p:blipFill>
          <a:blip r:embed="rId4">
            <a:duotone>
              <a:schemeClr val="accent2">
                <a:shade val="45000"/>
                <a:satMod val="135000"/>
              </a:schemeClr>
              <a:prstClr val="white"/>
            </a:duotone>
          </a:blip>
          <a:stretch>
            <a:fillRect/>
          </a:stretch>
        </p:blipFill>
        <p:spPr>
          <a:xfrm>
            <a:off x="0" y="-33020"/>
            <a:ext cx="12192000" cy="6891020"/>
          </a:xfrm>
          <a:prstGeom prst="rect">
            <a:avLst/>
          </a:prstGeom>
        </p:spPr>
      </p:pic>
      <p:sp>
        <p:nvSpPr>
          <p:cNvPr id="15" name="Rectangle 14">
            <a:extLst>
              <a:ext uri="{FF2B5EF4-FFF2-40B4-BE49-F238E27FC236}">
                <a16:creationId xmlns:a16="http://schemas.microsoft.com/office/drawing/2014/main" id="{BC93FA53-86DA-CB5A-AF9E-56FF3D64C937}"/>
              </a:ext>
            </a:extLst>
          </p:cNvPr>
          <p:cNvSpPr/>
          <p:nvPr/>
        </p:nvSpPr>
        <p:spPr>
          <a:xfrm>
            <a:off x="6511830" y="2296774"/>
            <a:ext cx="4958810" cy="1107996"/>
          </a:xfrm>
          <a:prstGeom prst="rect">
            <a:avLst/>
          </a:prstGeom>
          <a:noFill/>
        </p:spPr>
        <p:txBody>
          <a:bodyPr wrap="square" lIns="91440" tIns="45720" rIns="91440" bIns="45720">
            <a:spAutoFit/>
          </a:bodyPr>
          <a:lstStyle/>
          <a:p>
            <a:pPr algn="ctr"/>
            <a:r>
              <a:rPr lang="en-US" sz="6600" b="0" cap="none" spc="0">
                <a:ln w="0"/>
                <a:solidFill>
                  <a:schemeClr val="accent1"/>
                </a:solidFill>
                <a:effectLst>
                  <a:outerShdw blurRad="38100" dist="19050" dir="2700000" algn="tl" rotWithShape="0">
                    <a:schemeClr val="dk1">
                      <a:alpha val="40000"/>
                    </a:schemeClr>
                  </a:outerShdw>
                </a:effectLst>
              </a:rPr>
              <a:t>Introduction</a:t>
            </a:r>
            <a:endParaRPr lang="en-US" sz="3600" b="0" cap="none" spc="0">
              <a:ln w="0"/>
              <a:solidFill>
                <a:schemeClr val="accent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2106587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0026" fill="hold"/>
                                        <p:tgtEl>
                                          <p:spTgt spid="1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mute="1">
                <p:cTn id="7" repeatCount="indefinite" fill="hold" display="0">
                  <p:stCondLst>
                    <p:cond delay="indefinite"/>
                  </p:stCondLst>
                </p:cTn>
                <p:tgtEl>
                  <p:spTgt spid="14"/>
                </p:tgtEl>
              </p:cMediaNode>
            </p:video>
            <p:seq concurrent="1" nextAc="seek">
              <p:cTn id="8" restart="whenNotActive" fill="hold" evtFilter="cancelBubble" nodeType="interactiveSeq">
                <p:stCondLst>
                  <p:cond evt="onClick" delay="0">
                    <p:tgtEl>
                      <p:spTgt spid="1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4"/>
                                        </p:tgtEl>
                                      </p:cBhvr>
                                    </p:cmd>
                                  </p:childTnLst>
                                </p:cTn>
                              </p:par>
                            </p:childTnLst>
                          </p:cTn>
                        </p:par>
                      </p:childTnLst>
                    </p:cTn>
                  </p:par>
                </p:childTnLst>
              </p:cTn>
              <p:nextCondLst>
                <p:cond evt="onClick" delay="0">
                  <p:tgtEl>
                    <p:spTgt spid="14"/>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45151F-5E29-ECA0-577A-3F13157B3D0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1248685-6F60-489B-24A3-B2EA00AF3FF6}"/>
              </a:ext>
            </a:extLst>
          </p:cNvPr>
          <p:cNvSpPr>
            <a:spLocks noGrp="1"/>
          </p:cNvSpPr>
          <p:nvPr>
            <p:ph type="title"/>
          </p:nvPr>
        </p:nvSpPr>
        <p:spPr/>
        <p:txBody>
          <a:bodyPr>
            <a:normAutofit/>
          </a:bodyPr>
          <a:lstStyle/>
          <a:p>
            <a:r>
              <a:rPr lang="en-US" b="1">
                <a:solidFill>
                  <a:srgbClr val="002060"/>
                </a:solidFill>
                <a:latin typeface="Trebuchet MS"/>
                <a:ea typeface="Lato"/>
                <a:cs typeface="Lato"/>
              </a:rPr>
              <a:t>Mental Health</a:t>
            </a:r>
            <a:endParaRPr lang="en-US" b="1">
              <a:solidFill>
                <a:srgbClr val="002060"/>
              </a:solidFill>
            </a:endParaRPr>
          </a:p>
        </p:txBody>
      </p:sp>
      <p:sp>
        <p:nvSpPr>
          <p:cNvPr id="3" name="Content Placeholder 2">
            <a:extLst>
              <a:ext uri="{FF2B5EF4-FFF2-40B4-BE49-F238E27FC236}">
                <a16:creationId xmlns:a16="http://schemas.microsoft.com/office/drawing/2014/main" id="{778D95F2-CAFB-7511-4C02-4D49BF101FD2}"/>
              </a:ext>
            </a:extLst>
          </p:cNvPr>
          <p:cNvSpPr>
            <a:spLocks noGrp="1"/>
          </p:cNvSpPr>
          <p:nvPr>
            <p:ph idx="1"/>
          </p:nvPr>
        </p:nvSpPr>
        <p:spPr/>
        <p:txBody>
          <a:bodyPr vert="horz" lIns="91440" tIns="45720" rIns="91440" bIns="45720" rtlCol="0" anchor="t">
            <a:normAutofit/>
          </a:bodyPr>
          <a:lstStyle/>
          <a:p>
            <a:pPr marL="0" indent="0">
              <a:buNone/>
            </a:pPr>
            <a:endParaRPr lang="en-US" b="1"/>
          </a:p>
          <a:p>
            <a:pPr marL="0" indent="0">
              <a:buNone/>
            </a:pPr>
            <a:endParaRPr lang="en-US" b="1"/>
          </a:p>
        </p:txBody>
      </p:sp>
      <p:sp>
        <p:nvSpPr>
          <p:cNvPr id="4" name="Slide Number Placeholder 3">
            <a:extLst>
              <a:ext uri="{FF2B5EF4-FFF2-40B4-BE49-F238E27FC236}">
                <a16:creationId xmlns:a16="http://schemas.microsoft.com/office/drawing/2014/main" id="{5BCD402E-5483-C3B8-08AB-6B0CB3D4BA21}"/>
              </a:ext>
            </a:extLst>
          </p:cNvPr>
          <p:cNvSpPr>
            <a:spLocks noGrp="1"/>
          </p:cNvSpPr>
          <p:nvPr>
            <p:ph type="sldNum" sz="quarter" idx="12"/>
          </p:nvPr>
        </p:nvSpPr>
        <p:spPr/>
        <p:txBody>
          <a:bodyPr/>
          <a:lstStyle/>
          <a:p>
            <a:fld id="{DE1C4AF0-AB82-6346-890A-EF599C777360}" type="slidenum">
              <a:rPr lang="en-US" smtClean="0"/>
              <a:t>9</a:t>
            </a:fld>
            <a:endParaRPr lang="en-US"/>
          </a:p>
        </p:txBody>
      </p:sp>
      <p:sp>
        <p:nvSpPr>
          <p:cNvPr id="17" name="TextBox 16">
            <a:extLst>
              <a:ext uri="{FF2B5EF4-FFF2-40B4-BE49-F238E27FC236}">
                <a16:creationId xmlns:a16="http://schemas.microsoft.com/office/drawing/2014/main" id="{52B07181-D3AA-C788-7A41-D948FD079F33}"/>
              </a:ext>
            </a:extLst>
          </p:cNvPr>
          <p:cNvSpPr txBox="1"/>
          <p:nvPr/>
        </p:nvSpPr>
        <p:spPr>
          <a:xfrm>
            <a:off x="741405" y="1096487"/>
            <a:ext cx="10819264" cy="5786199"/>
          </a:xfrm>
          <a:prstGeom prst="rect">
            <a:avLst/>
          </a:prstGeom>
          <a:noFill/>
        </p:spPr>
        <p:txBody>
          <a:bodyPr wrap="square" lIns="91440" tIns="45720" rIns="91440" bIns="45720" anchor="t">
            <a:spAutoFit/>
          </a:bodyPr>
          <a:lstStyle/>
          <a:p>
            <a:endParaRPr lang="en-US" sz="1600"/>
          </a:p>
          <a:p>
            <a:pPr marL="342900" indent="-342900">
              <a:buFont typeface="Arial" panose="020B0604020202020204" pitchFamily="34" charset="0"/>
              <a:buChar char="•"/>
              <a:defRPr/>
            </a:pPr>
            <a:r>
              <a:rPr lang="en-GB" sz="2400">
                <a:ea typeface="MS Mincho"/>
                <a:cs typeface="Times New Roman"/>
              </a:rPr>
              <a:t>People with severe or specific learning difficulties, autism and mental health conditions have the lowest employment rates in the UK</a:t>
            </a:r>
          </a:p>
          <a:p>
            <a:pPr marL="342900" indent="-342900">
              <a:buFont typeface="Arial" panose="020B0604020202020204" pitchFamily="34" charset="0"/>
              <a:buChar char="•"/>
              <a:defRPr/>
            </a:pPr>
            <a:r>
              <a:rPr lang="en-GB" sz="2400">
                <a:ea typeface="+mn-lt"/>
                <a:cs typeface="+mn-lt"/>
              </a:rPr>
              <a:t>Furthermore, only ~8% of people in contact with secondary mental health services are in paid work, despite studies showing 30-50% being capable of work</a:t>
            </a:r>
          </a:p>
          <a:p>
            <a:pPr>
              <a:defRPr/>
            </a:pPr>
            <a:endParaRPr lang="en-GB" sz="2400">
              <a:ea typeface="+mn-lt"/>
              <a:cs typeface="+mn-lt"/>
            </a:endParaRPr>
          </a:p>
          <a:p>
            <a:pPr marL="342900" indent="-342900">
              <a:buFont typeface="Arial" panose="020B0604020202020204" pitchFamily="34" charset="0"/>
              <a:buChar char="•"/>
              <a:defRPr/>
            </a:pPr>
            <a:r>
              <a:rPr lang="en-GB" sz="2400">
                <a:ea typeface="+mn-lt"/>
                <a:cs typeface="+mn-lt"/>
              </a:rPr>
              <a:t>Research has established that Individual Placement and Support (IPS), a specific strategy that first places users into jobs and then provides in-work training, has superior labour market outcomes when compared with more conventional, vocational rehabilitation programs for people with severe mental illness (30-40% vs 10-12%)</a:t>
            </a:r>
          </a:p>
          <a:p>
            <a:pPr>
              <a:defRPr/>
            </a:pPr>
            <a:endParaRPr lang="en-GB" sz="2400">
              <a:ea typeface="+mn-lt"/>
              <a:cs typeface="+mn-lt"/>
            </a:endParaRPr>
          </a:p>
          <a:p>
            <a:pPr marL="342900" indent="-342900">
              <a:buFont typeface="Arial" panose="020B0604020202020204" pitchFamily="34" charset="0"/>
              <a:buChar char="•"/>
              <a:defRPr/>
            </a:pPr>
            <a:r>
              <a:rPr lang="en-GB" sz="2400">
                <a:ea typeface="+mn-lt"/>
                <a:cs typeface="+mn-lt"/>
              </a:rPr>
              <a:t>Ultimately, there were questions about how to commission and scale high functioning IPS rollout appropriately in the UK.</a:t>
            </a:r>
            <a:endParaRPr lang="en-GB" sz="2400"/>
          </a:p>
          <a:p>
            <a:pPr marL="342900" indent="-342900">
              <a:buFont typeface="Arial" panose="020B0604020202020204" pitchFamily="34" charset="0"/>
              <a:buChar char="•"/>
              <a:defRPr/>
            </a:pPr>
            <a:endParaRPr lang="en-GB">
              <a:ea typeface="+mn-lt"/>
              <a:cs typeface="+mn-lt"/>
            </a:endParaRPr>
          </a:p>
        </p:txBody>
      </p:sp>
    </p:spTree>
    <p:extLst>
      <p:ext uri="{BB962C8B-B14F-4D97-AF65-F5344CB8AC3E}">
        <p14:creationId xmlns:p14="http://schemas.microsoft.com/office/powerpoint/2010/main" val="328563677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BTQDjN3T20qlnTfeoGH6AQ"/>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TKBYRv6ZmHkJrdwD6YxJRA"/>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Jb1wEbnxWRIqM9MYGQZKNg"/>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M0bXIFCPalVUGfRbADCrVQ"/>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2bJINSVS.BnHjnP9CEU3TA"/>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A9SfYWS87Re4dz5CYVR0Lw"/>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OfCW4ktl7aRPZawLr.jKkw"/>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BTQDjN3T20qlnTfeoGH6AQ"/>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TKBYRv6ZmHkJrdwD6YxJRA"/>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Jb1wEbnxWRIqM9MYGQZKNg"/>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M0bXIFCPalVUGfRbADCrVQ"/>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A9SfYWS87Re4dz5CYVR0Lw"/>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OfCW4ktl7aRPZawLr.jKkw"/>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XE1W38Ry81vVwDFuHJFY9g"/>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BTQDjN3T20qlnTfeoGH6AQ"/>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BTQDjN3T20qlnTfeoGH6AQ"/>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BTQDjN3T20qlnTfeoGH6AQ"/>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BTQDjN3T20qlnTfeoGH6AQ"/>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BTQDjN3T20qlnTfeoGH6AQ"/>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BTQDjN3T20qlnTfeoGH6AQ"/>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f.3XuwzSWJRE_Sp5RUImIA"/>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H3S0j68vbcqOwJWNNV6bQQ"/>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nxnoi3W3SN.qzqpW4N2c3Q"/>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PowerPoint">
  <a:themeElements>
    <a:clrScheme name="">
      <a:dk1>
        <a:srgbClr val="000000"/>
      </a:dk1>
      <a:lt1>
        <a:srgbClr val="FFFFFF"/>
      </a:lt1>
      <a:dk2>
        <a:srgbClr val="FFFFFF"/>
      </a:dk2>
      <a:lt2>
        <a:srgbClr val="002047"/>
      </a:lt2>
      <a:accent1>
        <a:srgbClr val="002047"/>
      </a:accent1>
      <a:accent2>
        <a:srgbClr val="00619B"/>
      </a:accent2>
      <a:accent3>
        <a:srgbClr val="D7D2CB"/>
      </a:accent3>
      <a:accent4>
        <a:srgbClr val="D76124"/>
      </a:accent4>
      <a:accent5>
        <a:srgbClr val="491463"/>
      </a:accent5>
      <a:accent6>
        <a:srgbClr val="3A9349"/>
      </a:accent6>
      <a:hlink>
        <a:srgbClr val="00619B"/>
      </a:hlink>
      <a:folHlink>
        <a:srgbClr val="491463"/>
      </a:folHlink>
    </a:clrScheme>
    <a:fontScheme name="Trebuchet MS">
      <a:majorFont>
        <a:latin typeface="Trebuchet MS" panose="020B0603020202020204"/>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3" id="{1A643DF3-C692-3944-86D0-BC6612145925}" vid="{9A92834F-DF80-504A-8AE0-65D994F0B02E}"/>
    </a:ext>
  </a:extLst>
</a:theme>
</file>

<file path=ppt/theme/theme2.xml><?xml version="1.0" encoding="utf-8"?>
<a:theme xmlns:a="http://schemas.openxmlformats.org/drawingml/2006/main" name="1_PowerPoint">
  <a:themeElements>
    <a:clrScheme name="Custom 5">
      <a:dk1>
        <a:srgbClr val="000000"/>
      </a:dk1>
      <a:lt1>
        <a:srgbClr val="FFFFFF"/>
      </a:lt1>
      <a:dk2>
        <a:srgbClr val="1F497D"/>
      </a:dk2>
      <a:lt2>
        <a:srgbClr val="EEECE1"/>
      </a:lt2>
      <a:accent1>
        <a:srgbClr val="002047"/>
      </a:accent1>
      <a:accent2>
        <a:srgbClr val="00619B"/>
      </a:accent2>
      <a:accent3>
        <a:srgbClr val="D7D2CB"/>
      </a:accent3>
      <a:accent4>
        <a:srgbClr val="D76124"/>
      </a:accent4>
      <a:accent5>
        <a:srgbClr val="491463"/>
      </a:accent5>
      <a:accent6>
        <a:srgbClr val="3A9349"/>
      </a:accent6>
      <a:hlink>
        <a:srgbClr val="00619B"/>
      </a:hlink>
      <a:folHlink>
        <a:srgbClr val="491463"/>
      </a:folHlink>
    </a:clrScheme>
    <a:fontScheme name="Trebuchet MS">
      <a:majorFont>
        <a:latin typeface="Trebuchet MS" panose="020B0603020202020204"/>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3" id="{1A643DF3-C692-3944-86D0-BC6612145925}" vid="{9A92834F-DF80-504A-8AE0-65D994F0B02E}"/>
    </a:ext>
  </a:extLst>
</a:theme>
</file>

<file path=ppt/theme/theme3.xml><?xml version="1.0" encoding="utf-8"?>
<a:theme xmlns:a="http://schemas.openxmlformats.org/drawingml/2006/main" name="1_Dalberg_Advisors_Master_20180604">
  <a:themeElements>
    <a:clrScheme name="Dalberg colours">
      <a:dk1>
        <a:srgbClr val="606060"/>
      </a:dk1>
      <a:lt1>
        <a:sysClr val="window" lastClr="FFFFFF"/>
      </a:lt1>
      <a:dk2>
        <a:srgbClr val="118AAA"/>
      </a:dk2>
      <a:lt2>
        <a:srgbClr val="FFFFFF"/>
      </a:lt2>
      <a:accent1>
        <a:srgbClr val="F3B11C"/>
      </a:accent1>
      <a:accent2>
        <a:srgbClr val="888381"/>
      </a:accent2>
      <a:accent3>
        <a:srgbClr val="000000"/>
      </a:accent3>
      <a:accent4>
        <a:srgbClr val="0D7741"/>
      </a:accent4>
      <a:accent5>
        <a:srgbClr val="4857A6"/>
      </a:accent5>
      <a:accent6>
        <a:srgbClr val="AB855F"/>
      </a:accent6>
      <a:hlink>
        <a:srgbClr val="222F66"/>
      </a:hlink>
      <a:folHlink>
        <a:srgbClr val="6068B0"/>
      </a:folHlink>
    </a:clrScheme>
    <a:fontScheme name="Dalberg_2018">
      <a:majorFont>
        <a:latin typeface="Lato"/>
        <a:ea typeface=""/>
        <a:cs typeface=""/>
      </a:majorFont>
      <a:minorFont>
        <a:latin typeface="Lato"/>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w="9525">
          <a:noFill/>
        </a:ln>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lgn="l" defTabSz="914400" rtl="0" eaLnBrk="1" latinLnBrk="0" hangingPunct="1">
          <a:lnSpc>
            <a:spcPct val="100000"/>
          </a:lnSpc>
          <a:spcBef>
            <a:spcPts val="0"/>
          </a:spcBef>
          <a:defRPr sz="1600" kern="1200" dirty="0" err="1" smtClean="0">
            <a:solidFill>
              <a:schemeClr val="bg1"/>
            </a:solidFill>
            <a:ea typeface="+mn-ea"/>
            <a:cs typeface="Arial" pitchFamily="34" charset="0"/>
          </a:defRPr>
        </a:defPPr>
      </a:lstStyle>
      <a:style>
        <a:lnRef idx="1">
          <a:schemeClr val="accent1"/>
        </a:lnRef>
        <a:fillRef idx="0">
          <a:schemeClr val="accent1"/>
        </a:fillRef>
        <a:effectRef idx="0">
          <a:schemeClr val="accent1"/>
        </a:effectRef>
        <a:fontRef idx="minor">
          <a:schemeClr val="tx1"/>
        </a:fontRef>
      </a:style>
    </a:spDef>
    <a:lnDef>
      <a:spPr>
        <a:ln w="9525">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bwMode="gray"/>
      <a:bodyPr vert="horz" wrap="square" lIns="0" tIns="0" rIns="0" bIns="0" rtlCol="0" anchor="t">
        <a:noAutofit/>
      </a:bodyPr>
      <a:lstStyle>
        <a:defPPr>
          <a:spcBef>
            <a:spcPts val="600"/>
          </a:spcBef>
          <a:defRPr dirty="0">
            <a:solidFill>
              <a:srgbClr val="606060"/>
            </a:solidFill>
          </a:defRPr>
        </a:defPPr>
      </a:lstStyle>
    </a:txDef>
  </a:objectDefaults>
  <a:extraClrSchemeLst/>
  <a:extLst>
    <a:ext uri="{05A4C25C-085E-4340-85A3-A5531E510DB2}">
      <thm15:themeFamily xmlns:thm15="http://schemas.microsoft.com/office/thememl/2012/main" name="Dalberg PowerPoint_ALL BUSINESSES_A4_vFFF" id="{D103004E-FDBA-4476-AD4C-346EC6FCF100}" vid="{14AA505C-568A-4796-825D-C281346666F3}"/>
    </a:ext>
  </a:extLst>
</a:theme>
</file>

<file path=ppt/theme/theme4.xml><?xml version="1.0" encoding="utf-8"?>
<a:theme xmlns:a="http://schemas.openxmlformats.org/drawingml/2006/main" name="Custom Design">
  <a:themeElements>
    <a:clrScheme name="SIB">
      <a:dk1>
        <a:srgbClr val="000000"/>
      </a:dk1>
      <a:lt1>
        <a:srgbClr val="EAE6E2"/>
      </a:lt1>
      <a:dk2>
        <a:srgbClr val="000000"/>
      </a:dk2>
      <a:lt2>
        <a:srgbClr val="B6AD9F"/>
      </a:lt2>
      <a:accent1>
        <a:srgbClr val="28A54A"/>
      </a:accent1>
      <a:accent2>
        <a:srgbClr val="0C519F"/>
      </a:accent2>
      <a:accent3>
        <a:srgbClr val="EF3F3F"/>
      </a:accent3>
      <a:accent4>
        <a:srgbClr val="FFC000"/>
      </a:accent4>
      <a:accent5>
        <a:srgbClr val="FFFFFF"/>
      </a:accent5>
      <a:accent6>
        <a:srgbClr val="3A3A3C"/>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1F587CD07DA8D41958A23B4AE800C9E" ma:contentTypeVersion="19" ma:contentTypeDescription="Create a new document." ma:contentTypeScope="" ma:versionID="479f12b3c17a5f22049084ca39f22e49">
  <xsd:schema xmlns:xsd="http://www.w3.org/2001/XMLSchema" xmlns:xs="http://www.w3.org/2001/XMLSchema" xmlns:p="http://schemas.microsoft.com/office/2006/metadata/properties" xmlns:ns2="39b180d7-8879-4f35-b0b0-75c859c0096c" xmlns:ns3="6e3df429-9674-4c81-9594-d827b663cb8f" targetNamespace="http://schemas.microsoft.com/office/2006/metadata/properties" ma:root="true" ma:fieldsID="f5f047e331b950aa74ee51e147d4515a" ns2:_="" ns3:_="">
    <xsd:import namespace="39b180d7-8879-4f35-b0b0-75c859c0096c"/>
    <xsd:import namespace="6e3df429-9674-4c81-9594-d827b663cb8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Location"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element ref="ns2:Peopl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9b180d7-8879-4f35-b0b0-75c859c0096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1eeb44a9-b924-44d0-8ed9-f8b504a4bac6"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People" ma:index="26" nillable="true" ma:displayName="People" ma:format="Dropdown" ma:list="UserInfo" ma:SharePointGroup="0" ma:internalName="Peopl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6e3df429-9674-4c81-9594-d827b663cb8f"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9df82ca7-27f5-4330-bc08-0184bc003a24}" ma:internalName="TaxCatchAll" ma:showField="CatchAllData" ma:web="6e3df429-9674-4c81-9594-d827b663cb8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6e3df429-9674-4c81-9594-d827b663cb8f" xsi:nil="true"/>
    <lcf76f155ced4ddcb4097134ff3c332f xmlns="39b180d7-8879-4f35-b0b0-75c859c0096c">
      <Terms xmlns="http://schemas.microsoft.com/office/infopath/2007/PartnerControls"/>
    </lcf76f155ced4ddcb4097134ff3c332f>
    <People xmlns="39b180d7-8879-4f35-b0b0-75c859c0096c">
      <UserInfo>
        <DisplayName/>
        <AccountId xsi:nil="true"/>
        <AccountType/>
      </UserInfo>
    </Peopl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F78391E-8FB7-4809-8A54-1C914026B36A}">
  <ds:schemaRefs>
    <ds:schemaRef ds:uri="39b180d7-8879-4f35-b0b0-75c859c0096c"/>
    <ds:schemaRef ds:uri="6e3df429-9674-4c81-9594-d827b663cb8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99B7CB5E-9B38-4020-A63B-F754A66F156C}">
  <ds:schemaRefs>
    <ds:schemaRef ds:uri="39b180d7-8879-4f35-b0b0-75c859c0096c"/>
    <ds:schemaRef ds:uri="6e3df429-9674-4c81-9594-d827b663cb8f"/>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24278BF4-683B-4564-AAD0-71617F372A8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Application>Microsoft Office PowerPoint</Application>
  <PresentationFormat>Widescreen</PresentationFormat>
  <Slides>43</Slides>
  <Notes>18</Notes>
  <HiddenSlides>0</HiddenSlides>
  <ScaleCrop>false</ScaleCrop>
  <HeadingPairs>
    <vt:vector size="4" baseType="variant">
      <vt:variant>
        <vt:lpstr>Theme</vt:lpstr>
      </vt:variant>
      <vt:variant>
        <vt:i4>4</vt:i4>
      </vt:variant>
      <vt:variant>
        <vt:lpstr>Slide Titles</vt:lpstr>
      </vt:variant>
      <vt:variant>
        <vt:i4>43</vt:i4>
      </vt:variant>
    </vt:vector>
  </HeadingPairs>
  <TitlesOfParts>
    <vt:vector size="47" baseType="lpstr">
      <vt:lpstr>PowerPoint</vt:lpstr>
      <vt:lpstr>1_PowerPoint</vt:lpstr>
      <vt:lpstr>1_Dalberg_Advisors_Master_20180604</vt:lpstr>
      <vt:lpstr>Custom Design</vt:lpstr>
      <vt:lpstr>PowerPoint Presentation</vt:lpstr>
      <vt:lpstr>PowerPoint Presentation</vt:lpstr>
      <vt:lpstr>Welcome to our 3rd year of the Engaging with Evidence series</vt:lpstr>
      <vt:lpstr>PowerPoint Presentation</vt:lpstr>
      <vt:lpstr>PowerPoint Presentation</vt:lpstr>
      <vt:lpstr>Mental Health &amp; Employment Partnership  Engaging with Evidence - 29th January 2025    </vt:lpstr>
      <vt:lpstr>Structure </vt:lpstr>
      <vt:lpstr>PowerPoint Presentation</vt:lpstr>
      <vt:lpstr>Mental Health</vt:lpstr>
      <vt:lpstr>MHEP Introduction</vt:lpstr>
      <vt:lpstr>SIBs within MHEP</vt:lpstr>
      <vt:lpstr>Actors in the SOP</vt:lpstr>
      <vt:lpstr>MHEP SOP Design</vt:lpstr>
      <vt:lpstr>PowerPoint Presentation</vt:lpstr>
      <vt:lpstr>PowerPoint Presentation</vt:lpstr>
      <vt:lpstr>MHEP evaluation</vt:lpstr>
      <vt:lpstr>Aims of the 2nd evaluation report</vt:lpstr>
      <vt:lpstr>Report 2:</vt:lpstr>
      <vt:lpstr>Phase 2 report structure</vt:lpstr>
      <vt:lpstr>PowerPoint Presentation</vt:lpstr>
      <vt:lpstr>Results</vt:lpstr>
      <vt:lpstr>Accountability</vt:lpstr>
      <vt:lpstr>Accountability</vt:lpstr>
      <vt:lpstr>What commissioners appreciated:  </vt:lpstr>
      <vt:lpstr>What providers appreciated:  </vt:lpstr>
      <vt:lpstr>Challenges of MHEP</vt:lpstr>
      <vt:lpstr>Main Sources of Complexity</vt:lpstr>
      <vt:lpstr>Solutions to reduce complexity</vt:lpstr>
      <vt:lpstr>Solutions to reduce complexity</vt:lpstr>
      <vt:lpstr>Caveats to attempts to reduce complexity</vt:lpstr>
      <vt:lpstr>Why a SOP may always be complex according to interviewees</vt:lpstr>
      <vt:lpstr>Challenge: Incentives</vt:lpstr>
      <vt:lpstr>Challenge: Incentives</vt:lpstr>
      <vt:lpstr>Challenge: Incentives</vt:lpstr>
      <vt:lpstr>What did incentivise in MHEP SOPs</vt:lpstr>
      <vt:lpstr>MHEP’s Legacy</vt:lpstr>
      <vt:lpstr>MHEP’s Legacy</vt:lpstr>
      <vt:lpstr>MHEP’s Legacy</vt:lpstr>
      <vt:lpstr>PowerPoint Presentation</vt:lpstr>
      <vt:lpstr>MHEP's legacy</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revision>61</cp:revision>
  <dcterms:created xsi:type="dcterms:W3CDTF">2024-11-12T09:49:10Z</dcterms:created>
  <dcterms:modified xsi:type="dcterms:W3CDTF">2025-01-29T10:14:34Z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0x01010091F587CD07DA8D41958A23B4AE800C9E</vt:lpwstr>
  </property>
  <property fmtid="{D5CDD505-2E9C-101B-9397-08002B2CF9AE}" pid="3" name="MediaServiceImageTags">
    <vt:lpwstr/>
  </property>
</Properties>
</file>